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handoutMasterIdLst>
    <p:handoutMasterId r:id="rId15"/>
  </p:handoutMasterIdLst>
  <p:sldIdLst>
    <p:sldId id="595" r:id="rId3"/>
    <p:sldId id="594" r:id="rId4"/>
    <p:sldId id="599" r:id="rId5"/>
    <p:sldId id="600" r:id="rId6"/>
    <p:sldId id="601" r:id="rId7"/>
    <p:sldId id="602" r:id="rId8"/>
    <p:sldId id="603" r:id="rId9"/>
    <p:sldId id="604" r:id="rId10"/>
    <p:sldId id="605" r:id="rId11"/>
    <p:sldId id="606" r:id="rId12"/>
    <p:sldId id="607" r:id="rId13"/>
  </p:sldIdLst>
  <p:sldSz cx="9144000" cy="5143500" type="screen16x9"/>
  <p:notesSz cx="6858000" cy="9144000"/>
  <p:defaultTextStyle>
    <a:defPPr>
      <a:defRPr lang="en-US"/>
    </a:defPPr>
    <a:lvl1pPr marL="0" algn="l" defTabSz="914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70" algn="l" defTabSz="914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53" algn="l" defTabSz="914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26" algn="l" defTabSz="914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04" algn="l" defTabSz="914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373" algn="l" defTabSz="914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443" algn="l" defTabSz="914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520" algn="l" defTabSz="914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594" algn="l" defTabSz="914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clrMru>
    <a:srgbClr val="FFD61F"/>
    <a:srgbClr val="7AB808"/>
    <a:srgbClr val="90B80B"/>
    <a:srgbClr val="FF6600"/>
    <a:srgbClr val="00A9CC"/>
    <a:srgbClr val="34363D"/>
    <a:srgbClr val="E0F5FA"/>
    <a:srgbClr val="008000"/>
    <a:srgbClr val="22B8D7"/>
    <a:srgbClr val="2730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02" autoAdjust="0"/>
    <p:restoredTop sz="94410" autoAdjust="0"/>
  </p:normalViewPr>
  <p:slideViewPr>
    <p:cSldViewPr>
      <p:cViewPr>
        <p:scale>
          <a:sx n="90" d="100"/>
          <a:sy n="90" d="100"/>
        </p:scale>
        <p:origin x="1776" y="3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8" d="100"/>
        <a:sy n="15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BE43C2-CE81-C644-8070-137FAAEC4572}" type="datetimeFigureOut">
              <a:rPr lang="en-US" smtClean="0"/>
              <a:t>2/4/16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F2107B-B1F8-164E-9A40-827109524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299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4D061-BC95-CD4B-AFBC-0D6935147452}" type="datetimeFigureOut">
              <a:rPr lang="en-US" smtClean="0"/>
              <a:t>2/4/16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5C40BB-BC77-3642-8098-7BE7C1BAA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8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0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70" algn="l" defTabSz="4570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53" algn="l" defTabSz="4570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26" algn="l" defTabSz="4570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04" algn="l" defTabSz="4570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73" algn="l" defTabSz="4570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443" algn="l" defTabSz="4570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520" algn="l" defTabSz="4570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594" algn="l" defTabSz="45707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EFA50-432A-5B47-9164-EA25356F6FE0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072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EFA50-432A-5B47-9164-EA25356F6FE0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072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EFA50-432A-5B47-9164-EA25356F6FE0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072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9EFA50-432A-5B47-9164-EA25356F6FE0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072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1"/>
            <a:ext cx="7772400" cy="1102519"/>
          </a:xfrm>
          <a:prstGeom prst="rect">
            <a:avLst/>
          </a:prstGeom>
        </p:spPr>
        <p:txBody>
          <a:bodyPr lIns="91418" tIns="45709" rIns="91418" bIns="4570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18" tIns="45709" rIns="91418" bIns="45709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18" tIns="45709" rIns="91418" bIns="45709"/>
          <a:lstStyle/>
          <a:p>
            <a:fld id="{DEFC2AC0-BC89-4744-BB4A-07CBCCB9A80F}" type="datetimeFigureOut">
              <a:rPr lang="en-US" smtClean="0"/>
              <a:t>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18" tIns="45709" rIns="91418" bIns="4570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18" tIns="45709" rIns="91418" bIns="45709"/>
          <a:lstStyle/>
          <a:p>
            <a:fld id="{4BD7EA4B-C384-4603-9FB9-CE68498F3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76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ythrough/>
      </p:transition>
    </mc:Choice>
    <mc:Fallback xmlns="">
      <p:transition xmlns:p14="http://schemas.microsoft.com/office/powerpoint/2010/main" spd="slow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18" tIns="45709" rIns="91418" bIns="4570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 lIns="91418" tIns="45709" rIns="91418" bIns="4570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18" tIns="45709" rIns="91418" bIns="45709"/>
          <a:lstStyle/>
          <a:p>
            <a:fld id="{DEFC2AC0-BC89-4744-BB4A-07CBCCB9A80F}" type="datetimeFigureOut">
              <a:rPr lang="en-US" smtClean="0"/>
              <a:t>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18" tIns="45709" rIns="91418" bIns="4570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18" tIns="45709" rIns="91418" bIns="45709"/>
          <a:lstStyle/>
          <a:p>
            <a:fld id="{4BD7EA4B-C384-4603-9FB9-CE68498F3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1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ythrough/>
      </p:transition>
    </mc:Choice>
    <mc:Fallback xmlns="">
      <p:transition xmlns:p14="http://schemas.microsoft.com/office/powerpoint/2010/main"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  <a:prstGeom prst="rect">
            <a:avLst/>
          </a:prstGeom>
        </p:spPr>
        <p:txBody>
          <a:bodyPr vert="eaVert" lIns="91418" tIns="45709" rIns="91418" bIns="4570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  <a:prstGeom prst="rect">
            <a:avLst/>
          </a:prstGeom>
        </p:spPr>
        <p:txBody>
          <a:bodyPr vert="eaVert" lIns="91418" tIns="45709" rIns="91418" bIns="4570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18" tIns="45709" rIns="91418" bIns="45709"/>
          <a:lstStyle/>
          <a:p>
            <a:fld id="{DEFC2AC0-BC89-4744-BB4A-07CBCCB9A80F}" type="datetimeFigureOut">
              <a:rPr lang="en-US" smtClean="0"/>
              <a:t>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18" tIns="45709" rIns="91418" bIns="4570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18" tIns="45709" rIns="91418" bIns="45709"/>
          <a:lstStyle/>
          <a:p>
            <a:fld id="{4BD7EA4B-C384-4603-9FB9-CE68498F3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5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ythrough/>
      </p:transition>
    </mc:Choice>
    <mc:Fallback xmlns="">
      <p:transition xmlns:p14="http://schemas.microsoft.com/office/powerpoint/2010/main"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8" indent="0" algn="ctr">
              <a:buNone/>
              <a:defRPr sz="1400"/>
            </a:lvl3pPr>
            <a:lvl4pPr marL="1028547" indent="0" algn="ctr">
              <a:buNone/>
              <a:defRPr sz="1200"/>
            </a:lvl4pPr>
            <a:lvl5pPr marL="1371396" indent="0" algn="ctr">
              <a:buNone/>
              <a:defRPr sz="1200"/>
            </a:lvl5pPr>
            <a:lvl6pPr marL="1714247" indent="0" algn="ctr">
              <a:buNone/>
              <a:defRPr sz="1200"/>
            </a:lvl6pPr>
            <a:lvl7pPr marL="2057093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8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851DA-9A75-A548-AA60-FD0D612C14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2BEFA-CD02-244C-B3D2-B37DF4F3C0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20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851DA-9A75-A548-AA60-FD0D612C14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2BEFA-CD02-244C-B3D2-B37DF4F3C0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82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851DA-9A75-A548-AA60-FD0D612C14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2BEFA-CD02-244C-B3D2-B37DF4F3C0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561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851DA-9A75-A548-AA60-FD0D612C14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2BEFA-CD02-244C-B3D2-B37DF4F3C0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660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851DA-9A75-A548-AA60-FD0D612C14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2BEFA-CD02-244C-B3D2-B37DF4F3C0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22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851DA-9A75-A548-AA60-FD0D612C14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2BEFA-CD02-244C-B3D2-B37DF4F3C0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607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851DA-9A75-A548-AA60-FD0D612C14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2BEFA-CD02-244C-B3D2-B37DF4F3C0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337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851DA-9A75-A548-AA60-FD0D612C14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2BEFA-CD02-244C-B3D2-B37DF4F3C0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137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18" tIns="45709" rIns="91418" bIns="4570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lIns="91418" tIns="45709" rIns="91418" bIns="4570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18" tIns="45709" rIns="91418" bIns="45709"/>
          <a:lstStyle/>
          <a:p>
            <a:fld id="{DEFC2AC0-BC89-4744-BB4A-07CBCCB9A80F}" type="datetimeFigureOut">
              <a:rPr lang="en-US" smtClean="0"/>
              <a:t>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18" tIns="45709" rIns="91418" bIns="4570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18" tIns="45709" rIns="91418" bIns="45709"/>
          <a:lstStyle/>
          <a:p>
            <a:fld id="{4BD7EA4B-C384-4603-9FB9-CE68498F3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4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ythrough/>
      </p:transition>
    </mc:Choice>
    <mc:Fallback xmlns="">
      <p:transition xmlns:p14="http://schemas.microsoft.com/office/powerpoint/2010/main" spd="slow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8" indent="0">
              <a:buNone/>
              <a:defRPr sz="1800"/>
            </a:lvl3pPr>
            <a:lvl4pPr marL="1028547" indent="0">
              <a:buNone/>
              <a:defRPr sz="1500"/>
            </a:lvl4pPr>
            <a:lvl5pPr marL="1371396" indent="0">
              <a:buNone/>
              <a:defRPr sz="1500"/>
            </a:lvl5pPr>
            <a:lvl6pPr marL="1714247" indent="0">
              <a:buNone/>
              <a:defRPr sz="1500"/>
            </a:lvl6pPr>
            <a:lvl7pPr marL="2057093" indent="0">
              <a:buNone/>
              <a:defRPr sz="1500"/>
            </a:lvl7pPr>
            <a:lvl8pPr marL="2399940" indent="0">
              <a:buNone/>
              <a:defRPr sz="1500"/>
            </a:lvl8pPr>
            <a:lvl9pPr marL="274278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851DA-9A75-A548-AA60-FD0D612C14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2BEFA-CD02-244C-B3D2-B37DF4F3C0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854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851DA-9A75-A548-AA60-FD0D612C14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2BEFA-CD02-244C-B3D2-B37DF4F3C0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2452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0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50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851DA-9A75-A548-AA60-FD0D612C14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2BEFA-CD02-244C-B3D2-B37DF4F3C0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0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lIns="91418" tIns="45709" rIns="91418" bIns="45709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lIns="91418" tIns="45709" rIns="91418" bIns="45709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7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4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5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18" tIns="45709" rIns="91418" bIns="45709"/>
          <a:lstStyle/>
          <a:p>
            <a:fld id="{DEFC2AC0-BC89-4744-BB4A-07CBCCB9A80F}" type="datetimeFigureOut">
              <a:rPr lang="en-US" smtClean="0"/>
              <a:t>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18" tIns="45709" rIns="91418" bIns="4570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18" tIns="45709" rIns="91418" bIns="45709"/>
          <a:lstStyle/>
          <a:p>
            <a:fld id="{4BD7EA4B-C384-4603-9FB9-CE68498F3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ythrough/>
      </p:transition>
    </mc:Choice>
    <mc:Fallback xmlns="">
      <p:transition xmlns:p14="http://schemas.microsoft.com/office/powerpoint/2010/main"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18" tIns="45709" rIns="91418" bIns="4570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  <a:prstGeom prst="rect">
            <a:avLst/>
          </a:prstGeom>
        </p:spPr>
        <p:txBody>
          <a:bodyPr lIns="91418" tIns="45709" rIns="91418" bIns="45709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  <a:prstGeom prst="rect">
            <a:avLst/>
          </a:prstGeom>
        </p:spPr>
        <p:txBody>
          <a:bodyPr lIns="91418" tIns="45709" rIns="91418" bIns="45709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18" tIns="45709" rIns="91418" bIns="45709"/>
          <a:lstStyle/>
          <a:p>
            <a:fld id="{DEFC2AC0-BC89-4744-BB4A-07CBCCB9A80F}" type="datetimeFigureOut">
              <a:rPr lang="en-US" smtClean="0"/>
              <a:t>2/4/16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18" tIns="45709" rIns="91418" bIns="45709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18" tIns="45709" rIns="91418" bIns="45709"/>
          <a:lstStyle/>
          <a:p>
            <a:fld id="{4BD7EA4B-C384-4603-9FB9-CE68498F3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3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ythrough/>
      </p:transition>
    </mc:Choice>
    <mc:Fallback xmlns="">
      <p:transition xmlns:p14="http://schemas.microsoft.com/office/powerpoint/2010/main"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18" tIns="45709" rIns="91418" bIns="45709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lIns="91418" tIns="45709" rIns="91418" bIns="45709" anchor="b"/>
          <a:lstStyle>
            <a:lvl1pPr marL="0" indent="0">
              <a:buNone/>
              <a:defRPr sz="2400" b="1"/>
            </a:lvl1pPr>
            <a:lvl2pPr marL="457070" indent="0">
              <a:buNone/>
              <a:defRPr sz="2000" b="1"/>
            </a:lvl2pPr>
            <a:lvl3pPr marL="914153" indent="0">
              <a:buNone/>
              <a:defRPr sz="1800" b="1"/>
            </a:lvl3pPr>
            <a:lvl4pPr marL="1371226" indent="0">
              <a:buNone/>
              <a:defRPr sz="1600" b="1"/>
            </a:lvl4pPr>
            <a:lvl5pPr marL="1828304" indent="0">
              <a:buNone/>
              <a:defRPr sz="1600" b="1"/>
            </a:lvl5pPr>
            <a:lvl6pPr marL="2285373" indent="0">
              <a:buNone/>
              <a:defRPr sz="1600" b="1"/>
            </a:lvl6pPr>
            <a:lvl7pPr marL="2742443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 lIns="91418" tIns="45709" rIns="91418" bIns="45709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151335"/>
            <a:ext cx="4041775" cy="479822"/>
          </a:xfrm>
          <a:prstGeom prst="rect">
            <a:avLst/>
          </a:prstGeom>
        </p:spPr>
        <p:txBody>
          <a:bodyPr lIns="91418" tIns="45709" rIns="91418" bIns="45709" anchor="b"/>
          <a:lstStyle>
            <a:lvl1pPr marL="0" indent="0">
              <a:buNone/>
              <a:defRPr sz="2400" b="1"/>
            </a:lvl1pPr>
            <a:lvl2pPr marL="457070" indent="0">
              <a:buNone/>
              <a:defRPr sz="2000" b="1"/>
            </a:lvl2pPr>
            <a:lvl3pPr marL="914153" indent="0">
              <a:buNone/>
              <a:defRPr sz="1800" b="1"/>
            </a:lvl3pPr>
            <a:lvl4pPr marL="1371226" indent="0">
              <a:buNone/>
              <a:defRPr sz="1600" b="1"/>
            </a:lvl4pPr>
            <a:lvl5pPr marL="1828304" indent="0">
              <a:buNone/>
              <a:defRPr sz="1600" b="1"/>
            </a:lvl5pPr>
            <a:lvl6pPr marL="2285373" indent="0">
              <a:buNone/>
              <a:defRPr sz="1600" b="1"/>
            </a:lvl6pPr>
            <a:lvl7pPr marL="2742443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1631156"/>
            <a:ext cx="4041775" cy="2963466"/>
          </a:xfrm>
          <a:prstGeom prst="rect">
            <a:avLst/>
          </a:prstGeom>
        </p:spPr>
        <p:txBody>
          <a:bodyPr lIns="91418" tIns="45709" rIns="91418" bIns="45709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18" tIns="45709" rIns="91418" bIns="45709"/>
          <a:lstStyle/>
          <a:p>
            <a:fld id="{DEFC2AC0-BC89-4744-BB4A-07CBCCB9A80F}" type="datetimeFigureOut">
              <a:rPr lang="en-US" smtClean="0"/>
              <a:t>2/4/16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18" tIns="45709" rIns="91418" bIns="45709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18" tIns="45709" rIns="91418" bIns="45709"/>
          <a:lstStyle/>
          <a:p>
            <a:fld id="{4BD7EA4B-C384-4603-9FB9-CE68498F3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4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ythrough/>
      </p:transition>
    </mc:Choice>
    <mc:Fallback xmlns="">
      <p:transition xmlns:p14="http://schemas.microsoft.com/office/powerpoint/2010/main"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18" tIns="45709" rIns="91418" bIns="4570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18" tIns="45709" rIns="91418" bIns="45709"/>
          <a:lstStyle/>
          <a:p>
            <a:fld id="{DEFC2AC0-BC89-4744-BB4A-07CBCCB9A80F}" type="datetimeFigureOut">
              <a:rPr lang="en-US" smtClean="0"/>
              <a:t>2/4/16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18" tIns="45709" rIns="91418" bIns="45709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18" tIns="45709" rIns="91418" bIns="45709"/>
          <a:lstStyle/>
          <a:p>
            <a:fld id="{4BD7EA4B-C384-4603-9FB9-CE68498F3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6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ythrough/>
      </p:transition>
    </mc:Choice>
    <mc:Fallback xmlns="">
      <p:transition xmlns:p14="http://schemas.microsoft.com/office/powerpoint/2010/main"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18" tIns="45709" rIns="91418" bIns="45709"/>
          <a:lstStyle/>
          <a:p>
            <a:fld id="{DEFC2AC0-BC89-4744-BB4A-07CBCCB9A80F}" type="datetimeFigureOut">
              <a:rPr lang="en-US" smtClean="0"/>
              <a:t>2/4/16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18" tIns="45709" rIns="91418" bIns="45709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18" tIns="45709" rIns="91418" bIns="45709"/>
          <a:lstStyle/>
          <a:p>
            <a:fld id="{4BD7EA4B-C384-4603-9FB9-CE68498F3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71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ythrough/>
      </p:transition>
    </mc:Choice>
    <mc:Fallback xmlns="">
      <p:transition xmlns:p14="http://schemas.microsoft.com/office/powerpoint/2010/main"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  <a:prstGeom prst="rect">
            <a:avLst/>
          </a:prstGeom>
        </p:spPr>
        <p:txBody>
          <a:bodyPr lIns="91418" tIns="45709" rIns="91418" bIns="45709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0"/>
            <a:ext cx="5111750" cy="4389835"/>
          </a:xfrm>
          <a:prstGeom prst="rect">
            <a:avLst/>
          </a:prstGeom>
        </p:spPr>
        <p:txBody>
          <a:bodyPr lIns="91418" tIns="45709" rIns="91418" bIns="4570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  <a:prstGeom prst="rect">
            <a:avLst/>
          </a:prstGeom>
        </p:spPr>
        <p:txBody>
          <a:bodyPr lIns="91418" tIns="45709" rIns="91418" bIns="45709"/>
          <a:lstStyle>
            <a:lvl1pPr marL="0" indent="0">
              <a:buNone/>
              <a:defRPr sz="1400"/>
            </a:lvl1pPr>
            <a:lvl2pPr marL="457070" indent="0">
              <a:buNone/>
              <a:defRPr sz="1200"/>
            </a:lvl2pPr>
            <a:lvl3pPr marL="914153" indent="0">
              <a:buNone/>
              <a:defRPr sz="1000"/>
            </a:lvl3pPr>
            <a:lvl4pPr marL="1371226" indent="0">
              <a:buNone/>
              <a:defRPr sz="900"/>
            </a:lvl4pPr>
            <a:lvl5pPr marL="1828304" indent="0">
              <a:buNone/>
              <a:defRPr sz="900"/>
            </a:lvl5pPr>
            <a:lvl6pPr marL="2285373" indent="0">
              <a:buNone/>
              <a:defRPr sz="900"/>
            </a:lvl6pPr>
            <a:lvl7pPr marL="2742443" indent="0">
              <a:buNone/>
              <a:defRPr sz="900"/>
            </a:lvl7pPr>
            <a:lvl8pPr marL="3199520" indent="0">
              <a:buNone/>
              <a:defRPr sz="900"/>
            </a:lvl8pPr>
            <a:lvl9pPr marL="365659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18" tIns="45709" rIns="91418" bIns="45709"/>
          <a:lstStyle/>
          <a:p>
            <a:fld id="{DEFC2AC0-BC89-4744-BB4A-07CBCCB9A80F}" type="datetimeFigureOut">
              <a:rPr lang="en-US" smtClean="0"/>
              <a:t>2/4/16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18" tIns="45709" rIns="91418" bIns="45709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18" tIns="45709" rIns="91418" bIns="45709"/>
          <a:lstStyle/>
          <a:p>
            <a:fld id="{4BD7EA4B-C384-4603-9FB9-CE68498F3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17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ythrough/>
      </p:transition>
    </mc:Choice>
    <mc:Fallback xmlns="">
      <p:transition xmlns:p14="http://schemas.microsoft.com/office/powerpoint/2010/main"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lIns="91418" tIns="45709" rIns="91418" bIns="45709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lIns="91418" tIns="45709" rIns="91418" bIns="45709"/>
          <a:lstStyle>
            <a:lvl1pPr marL="0" indent="0">
              <a:buNone/>
              <a:defRPr sz="3200"/>
            </a:lvl1pPr>
            <a:lvl2pPr marL="457070" indent="0">
              <a:buNone/>
              <a:defRPr sz="2800"/>
            </a:lvl2pPr>
            <a:lvl3pPr marL="914153" indent="0">
              <a:buNone/>
              <a:defRPr sz="2400"/>
            </a:lvl3pPr>
            <a:lvl4pPr marL="1371226" indent="0">
              <a:buNone/>
              <a:defRPr sz="2000"/>
            </a:lvl4pPr>
            <a:lvl5pPr marL="1828304" indent="0">
              <a:buNone/>
              <a:defRPr sz="2000"/>
            </a:lvl5pPr>
            <a:lvl6pPr marL="2285373" indent="0">
              <a:buNone/>
              <a:defRPr sz="2000"/>
            </a:lvl6pPr>
            <a:lvl7pPr marL="2742443" indent="0">
              <a:buNone/>
              <a:defRPr sz="2000"/>
            </a:lvl7pPr>
            <a:lvl8pPr marL="3199520" indent="0">
              <a:buNone/>
              <a:defRPr sz="2000"/>
            </a:lvl8pPr>
            <a:lvl9pPr marL="365659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5"/>
            <a:ext cx="5486400" cy="603647"/>
          </a:xfrm>
          <a:prstGeom prst="rect">
            <a:avLst/>
          </a:prstGeom>
        </p:spPr>
        <p:txBody>
          <a:bodyPr lIns="91418" tIns="45709" rIns="91418" bIns="45709"/>
          <a:lstStyle>
            <a:lvl1pPr marL="0" indent="0">
              <a:buNone/>
              <a:defRPr sz="1400"/>
            </a:lvl1pPr>
            <a:lvl2pPr marL="457070" indent="0">
              <a:buNone/>
              <a:defRPr sz="1200"/>
            </a:lvl2pPr>
            <a:lvl3pPr marL="914153" indent="0">
              <a:buNone/>
              <a:defRPr sz="1000"/>
            </a:lvl3pPr>
            <a:lvl4pPr marL="1371226" indent="0">
              <a:buNone/>
              <a:defRPr sz="900"/>
            </a:lvl4pPr>
            <a:lvl5pPr marL="1828304" indent="0">
              <a:buNone/>
              <a:defRPr sz="900"/>
            </a:lvl5pPr>
            <a:lvl6pPr marL="2285373" indent="0">
              <a:buNone/>
              <a:defRPr sz="900"/>
            </a:lvl6pPr>
            <a:lvl7pPr marL="2742443" indent="0">
              <a:buNone/>
              <a:defRPr sz="900"/>
            </a:lvl7pPr>
            <a:lvl8pPr marL="3199520" indent="0">
              <a:buNone/>
              <a:defRPr sz="900"/>
            </a:lvl8pPr>
            <a:lvl9pPr marL="365659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18" tIns="45709" rIns="91418" bIns="45709"/>
          <a:lstStyle/>
          <a:p>
            <a:fld id="{DEFC2AC0-BC89-4744-BB4A-07CBCCB9A80F}" type="datetimeFigureOut">
              <a:rPr lang="en-US" smtClean="0"/>
              <a:t>2/4/16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18" tIns="45709" rIns="91418" bIns="45709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18" tIns="45709" rIns="91418" bIns="45709"/>
          <a:lstStyle/>
          <a:p>
            <a:fld id="{4BD7EA4B-C384-4603-9FB9-CE68498F3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0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ythrough/>
      </p:transition>
    </mc:Choice>
    <mc:Fallback xmlns="">
      <p:transition xmlns:p14="http://schemas.microsoft.com/office/powerpoint/2010/main"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042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flythrough/>
      </p:transition>
    </mc:Choice>
    <mc:Fallback xmlns="">
      <p:transition xmlns:p14="http://schemas.microsoft.com/office/powerpoint/2010/main" spd="slow" advClick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1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803" indent="-342803" algn="l" defTabSz="91415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51" indent="-285673" algn="l" defTabSz="91415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87" indent="-228534" algn="l" defTabSz="91415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60" indent="-228534" algn="l" defTabSz="91415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38" indent="-228534" algn="l" defTabSz="91415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07" indent="-228534" algn="l" defTabSz="9141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86" indent="-228534" algn="l" defTabSz="9141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60" indent="-228534" algn="l" defTabSz="9141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33" indent="-228534" algn="l" defTabSz="9141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0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53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26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04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73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43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20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94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1" tIns="34289" rIns="68571" bIns="342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fld id="{AB2851DA-9A75-A548-AA60-FD0D612C14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98"/>
              <a:t>2/4/16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fld id="{0132BEFA-CD02-244C-B3D2-B37DF4F3C0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9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171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69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6" indent="-171426" algn="l" defTabSz="685698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7" indent="-171426" algn="l" defTabSz="68569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3" indent="-171426" algn="l" defTabSz="68569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70" indent="-171426" algn="l" defTabSz="68569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8" indent="-171426" algn="l" defTabSz="68569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8" indent="-171426" algn="l" defTabSz="68569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7" indent="-171426" algn="l" defTabSz="68569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6" indent="-171426" algn="l" defTabSz="68569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7" indent="-171426" algn="l" defTabSz="685698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6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3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9.png"/><Relationship Id="rId5" Type="http://schemas.openxmlformats.org/officeDocument/2006/relationships/image" Target="../media/image10.emf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ide 1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180" r="7689" b="1"/>
          <a:stretch/>
        </p:blipFill>
        <p:spPr>
          <a:xfrm>
            <a:off x="3962400" y="0"/>
            <a:ext cx="5181600" cy="5143500"/>
          </a:xfrm>
          <a:prstGeom prst="rect">
            <a:avLst/>
          </a:prstGeom>
        </p:spPr>
      </p:pic>
      <p:pic>
        <p:nvPicPr>
          <p:cNvPr id="14" name="Picture 13" descr="slide 4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9" r="11584" b="4108"/>
          <a:stretch/>
        </p:blipFill>
        <p:spPr>
          <a:xfrm>
            <a:off x="1" y="0"/>
            <a:ext cx="4755444" cy="5143500"/>
          </a:xfrm>
          <a:prstGeom prst="rect">
            <a:avLst/>
          </a:prstGeom>
        </p:spPr>
      </p:pic>
      <p:pic>
        <p:nvPicPr>
          <p:cNvPr id="15" name="Picture 14" descr="slide 43 1st .ps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2" r="28037" b="34948"/>
          <a:stretch/>
        </p:blipFill>
        <p:spPr>
          <a:xfrm>
            <a:off x="0" y="-19051"/>
            <a:ext cx="3810000" cy="332386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-304799" y="3709525"/>
            <a:ext cx="9766299" cy="1097280"/>
          </a:xfrm>
          <a:prstGeom prst="rect">
            <a:avLst/>
          </a:prstGeom>
          <a:solidFill>
            <a:srgbClr val="0FB7FF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15143" y="1569357"/>
            <a:ext cx="138499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199572" y="2576286"/>
            <a:ext cx="138499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86803" y="3932190"/>
            <a:ext cx="7770395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 Light"/>
                <a:cs typeface="Helvetica Light"/>
              </a:rPr>
              <a:t>SHOPPING ANNUITY RECRUITING</a:t>
            </a:r>
            <a:endParaRPr lang="en-US" sz="2400" dirty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2526" y="3659673"/>
            <a:ext cx="589214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Helvetica Light"/>
                <a:cs typeface="Helvetica Light"/>
              </a:rPr>
              <a:t>[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87558" y="3659673"/>
            <a:ext cx="589214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Helvetica Light"/>
                <a:cs typeface="Helvetica Light"/>
              </a:rPr>
              <a:t>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33600" y="440055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ARLENE LOWY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49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ythrough/>
      </p:transition>
    </mc:Choice>
    <mc:Fallback xmlns="">
      <p:transition xmlns:p14="http://schemas.microsoft.com/office/powerpoint/2010/main"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-44296" y="0"/>
            <a:ext cx="9177170" cy="514231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342900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15" name="Picture 14" descr="one-on-one-meeting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4" r="16774"/>
          <a:stretch/>
        </p:blipFill>
        <p:spPr>
          <a:xfrm>
            <a:off x="3910263" y="0"/>
            <a:ext cx="5233737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463910" y="2446357"/>
            <a:ext cx="5225145" cy="3324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4708" y="523448"/>
            <a:ext cx="2062854" cy="530915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3000" cap="all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NOW WHAT</a:t>
            </a:r>
            <a:endParaRPr lang="en-US" sz="3000" cap="all" dirty="0">
              <a:ln w="3175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67273" y="1175657"/>
            <a:ext cx="3156857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364844" y="1304262"/>
            <a:ext cx="2552669" cy="505488"/>
            <a:chOff x="486270" y="2233959"/>
            <a:chExt cx="3403559" cy="673983"/>
          </a:xfrm>
        </p:grpSpPr>
        <p:sp>
          <p:nvSpPr>
            <p:cNvPr id="7" name="Oval 6"/>
            <p:cNvSpPr/>
            <p:nvPr/>
          </p:nvSpPr>
          <p:spPr>
            <a:xfrm>
              <a:off x="486270" y="2267862"/>
              <a:ext cx="640080" cy="64008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359303" y="2233959"/>
              <a:ext cx="2530526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450"/>
                </a:spcAft>
                <a:defRPr/>
              </a:pPr>
              <a:r>
                <a:rPr lang="en-US" sz="24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</a:rPr>
                <a:t>Big Al Sheet</a:t>
              </a:r>
              <a:endParaRPr lang="en-US" sz="2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26" name="Freeform 12"/>
            <p:cNvSpPr>
              <a:spLocks/>
            </p:cNvSpPr>
            <p:nvPr/>
          </p:nvSpPr>
          <p:spPr bwMode="auto">
            <a:xfrm>
              <a:off x="623430" y="2450742"/>
              <a:ext cx="365760" cy="274320"/>
            </a:xfrm>
            <a:custGeom>
              <a:avLst/>
              <a:gdLst>
                <a:gd name="T0" fmla="*/ 3126 w 3486"/>
                <a:gd name="T1" fmla="*/ 2 h 2639"/>
                <a:gd name="T2" fmla="*/ 3213 w 3486"/>
                <a:gd name="T3" fmla="*/ 21 h 2639"/>
                <a:gd name="T4" fmla="*/ 3294 w 3486"/>
                <a:gd name="T5" fmla="*/ 60 h 2639"/>
                <a:gd name="T6" fmla="*/ 3368 w 3486"/>
                <a:gd name="T7" fmla="*/ 120 h 2639"/>
                <a:gd name="T8" fmla="*/ 3424 w 3486"/>
                <a:gd name="T9" fmla="*/ 192 h 2639"/>
                <a:gd name="T10" fmla="*/ 3464 w 3486"/>
                <a:gd name="T11" fmla="*/ 274 h 2639"/>
                <a:gd name="T12" fmla="*/ 3484 w 3486"/>
                <a:gd name="T13" fmla="*/ 365 h 2639"/>
                <a:gd name="T14" fmla="*/ 3484 w 3486"/>
                <a:gd name="T15" fmla="*/ 457 h 2639"/>
                <a:gd name="T16" fmla="*/ 3464 w 3486"/>
                <a:gd name="T17" fmla="*/ 547 h 2639"/>
                <a:gd name="T18" fmla="*/ 3424 w 3486"/>
                <a:gd name="T19" fmla="*/ 629 h 2639"/>
                <a:gd name="T20" fmla="*/ 3368 w 3486"/>
                <a:gd name="T21" fmla="*/ 701 h 2639"/>
                <a:gd name="T22" fmla="*/ 1543 w 3486"/>
                <a:gd name="T23" fmla="*/ 2551 h 2639"/>
                <a:gd name="T24" fmla="*/ 1465 w 3486"/>
                <a:gd name="T25" fmla="*/ 2600 h 2639"/>
                <a:gd name="T26" fmla="*/ 1380 w 3486"/>
                <a:gd name="T27" fmla="*/ 2630 h 2639"/>
                <a:gd name="T28" fmla="*/ 1291 w 3486"/>
                <a:gd name="T29" fmla="*/ 2639 h 2639"/>
                <a:gd name="T30" fmla="*/ 1204 w 3486"/>
                <a:gd name="T31" fmla="*/ 2630 h 2639"/>
                <a:gd name="T32" fmla="*/ 1118 w 3486"/>
                <a:gd name="T33" fmla="*/ 2600 h 2639"/>
                <a:gd name="T34" fmla="*/ 1041 w 3486"/>
                <a:gd name="T35" fmla="*/ 2551 h 2639"/>
                <a:gd name="T36" fmla="*/ 119 w 3486"/>
                <a:gd name="T37" fmla="*/ 1618 h 2639"/>
                <a:gd name="T38" fmla="*/ 61 w 3486"/>
                <a:gd name="T39" fmla="*/ 1544 h 2639"/>
                <a:gd name="T40" fmla="*/ 21 w 3486"/>
                <a:gd name="T41" fmla="*/ 1460 h 2639"/>
                <a:gd name="T42" fmla="*/ 2 w 3486"/>
                <a:gd name="T43" fmla="*/ 1372 h 2639"/>
                <a:gd name="T44" fmla="*/ 2 w 3486"/>
                <a:gd name="T45" fmla="*/ 1282 h 2639"/>
                <a:gd name="T46" fmla="*/ 21 w 3486"/>
                <a:gd name="T47" fmla="*/ 1194 h 2639"/>
                <a:gd name="T48" fmla="*/ 61 w 3486"/>
                <a:gd name="T49" fmla="*/ 1110 h 2639"/>
                <a:gd name="T50" fmla="*/ 119 w 3486"/>
                <a:gd name="T51" fmla="*/ 1037 h 2639"/>
                <a:gd name="T52" fmla="*/ 191 w 3486"/>
                <a:gd name="T53" fmla="*/ 978 h 2639"/>
                <a:gd name="T54" fmla="*/ 274 w 3486"/>
                <a:gd name="T55" fmla="*/ 938 h 2639"/>
                <a:gd name="T56" fmla="*/ 360 w 3486"/>
                <a:gd name="T57" fmla="*/ 918 h 2639"/>
                <a:gd name="T58" fmla="*/ 449 w 3486"/>
                <a:gd name="T59" fmla="*/ 918 h 2639"/>
                <a:gd name="T60" fmla="*/ 536 w 3486"/>
                <a:gd name="T61" fmla="*/ 938 h 2639"/>
                <a:gd name="T62" fmla="*/ 618 w 3486"/>
                <a:gd name="T63" fmla="*/ 978 h 2639"/>
                <a:gd name="T64" fmla="*/ 691 w 3486"/>
                <a:gd name="T65" fmla="*/ 1037 h 2639"/>
                <a:gd name="T66" fmla="*/ 1238 w 3486"/>
                <a:gd name="T67" fmla="*/ 1588 h 2639"/>
                <a:gd name="T68" fmla="*/ 1281 w 3486"/>
                <a:gd name="T69" fmla="*/ 1603 h 2639"/>
                <a:gd name="T70" fmla="*/ 1325 w 3486"/>
                <a:gd name="T71" fmla="*/ 1598 h 2639"/>
                <a:gd name="T72" fmla="*/ 1364 w 3486"/>
                <a:gd name="T73" fmla="*/ 1573 h 2639"/>
                <a:gd name="T74" fmla="*/ 2830 w 3486"/>
                <a:gd name="T75" fmla="*/ 88 h 2639"/>
                <a:gd name="T76" fmla="*/ 2908 w 3486"/>
                <a:gd name="T77" fmla="*/ 39 h 2639"/>
                <a:gd name="T78" fmla="*/ 2993 w 3486"/>
                <a:gd name="T79" fmla="*/ 9 h 2639"/>
                <a:gd name="T80" fmla="*/ 3081 w 3486"/>
                <a:gd name="T81" fmla="*/ 0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86" h="2639">
                  <a:moveTo>
                    <a:pt x="3081" y="0"/>
                  </a:moveTo>
                  <a:lnTo>
                    <a:pt x="3126" y="2"/>
                  </a:lnTo>
                  <a:lnTo>
                    <a:pt x="3170" y="9"/>
                  </a:lnTo>
                  <a:lnTo>
                    <a:pt x="3213" y="21"/>
                  </a:lnTo>
                  <a:lnTo>
                    <a:pt x="3254" y="39"/>
                  </a:lnTo>
                  <a:lnTo>
                    <a:pt x="3294" y="60"/>
                  </a:lnTo>
                  <a:lnTo>
                    <a:pt x="3332" y="88"/>
                  </a:lnTo>
                  <a:lnTo>
                    <a:pt x="3368" y="120"/>
                  </a:lnTo>
                  <a:lnTo>
                    <a:pt x="3398" y="155"/>
                  </a:lnTo>
                  <a:lnTo>
                    <a:pt x="3424" y="192"/>
                  </a:lnTo>
                  <a:lnTo>
                    <a:pt x="3446" y="232"/>
                  </a:lnTo>
                  <a:lnTo>
                    <a:pt x="3464" y="274"/>
                  </a:lnTo>
                  <a:lnTo>
                    <a:pt x="3476" y="319"/>
                  </a:lnTo>
                  <a:lnTo>
                    <a:pt x="3484" y="365"/>
                  </a:lnTo>
                  <a:lnTo>
                    <a:pt x="3486" y="411"/>
                  </a:lnTo>
                  <a:lnTo>
                    <a:pt x="3484" y="457"/>
                  </a:lnTo>
                  <a:lnTo>
                    <a:pt x="3476" y="502"/>
                  </a:lnTo>
                  <a:lnTo>
                    <a:pt x="3464" y="547"/>
                  </a:lnTo>
                  <a:lnTo>
                    <a:pt x="3446" y="589"/>
                  </a:lnTo>
                  <a:lnTo>
                    <a:pt x="3424" y="629"/>
                  </a:lnTo>
                  <a:lnTo>
                    <a:pt x="3398" y="666"/>
                  </a:lnTo>
                  <a:lnTo>
                    <a:pt x="3368" y="701"/>
                  </a:lnTo>
                  <a:lnTo>
                    <a:pt x="1578" y="2519"/>
                  </a:lnTo>
                  <a:lnTo>
                    <a:pt x="1543" y="2551"/>
                  </a:lnTo>
                  <a:lnTo>
                    <a:pt x="1505" y="2577"/>
                  </a:lnTo>
                  <a:lnTo>
                    <a:pt x="1465" y="2600"/>
                  </a:lnTo>
                  <a:lnTo>
                    <a:pt x="1423" y="2618"/>
                  </a:lnTo>
                  <a:lnTo>
                    <a:pt x="1380" y="2630"/>
                  </a:lnTo>
                  <a:lnTo>
                    <a:pt x="1336" y="2637"/>
                  </a:lnTo>
                  <a:lnTo>
                    <a:pt x="1291" y="2639"/>
                  </a:lnTo>
                  <a:lnTo>
                    <a:pt x="1248" y="2637"/>
                  </a:lnTo>
                  <a:lnTo>
                    <a:pt x="1204" y="2630"/>
                  </a:lnTo>
                  <a:lnTo>
                    <a:pt x="1161" y="2618"/>
                  </a:lnTo>
                  <a:lnTo>
                    <a:pt x="1118" y="2600"/>
                  </a:lnTo>
                  <a:lnTo>
                    <a:pt x="1079" y="2577"/>
                  </a:lnTo>
                  <a:lnTo>
                    <a:pt x="1041" y="2551"/>
                  </a:lnTo>
                  <a:lnTo>
                    <a:pt x="1006" y="2519"/>
                  </a:lnTo>
                  <a:lnTo>
                    <a:pt x="119" y="1618"/>
                  </a:lnTo>
                  <a:lnTo>
                    <a:pt x="87" y="1582"/>
                  </a:lnTo>
                  <a:lnTo>
                    <a:pt x="61" y="1544"/>
                  </a:lnTo>
                  <a:lnTo>
                    <a:pt x="38" y="1504"/>
                  </a:lnTo>
                  <a:lnTo>
                    <a:pt x="21" y="1460"/>
                  </a:lnTo>
                  <a:lnTo>
                    <a:pt x="10" y="1417"/>
                  </a:lnTo>
                  <a:lnTo>
                    <a:pt x="2" y="1372"/>
                  </a:lnTo>
                  <a:lnTo>
                    <a:pt x="0" y="1328"/>
                  </a:lnTo>
                  <a:lnTo>
                    <a:pt x="2" y="1282"/>
                  </a:lnTo>
                  <a:lnTo>
                    <a:pt x="10" y="1238"/>
                  </a:lnTo>
                  <a:lnTo>
                    <a:pt x="21" y="1194"/>
                  </a:lnTo>
                  <a:lnTo>
                    <a:pt x="38" y="1152"/>
                  </a:lnTo>
                  <a:lnTo>
                    <a:pt x="61" y="1110"/>
                  </a:lnTo>
                  <a:lnTo>
                    <a:pt x="87" y="1072"/>
                  </a:lnTo>
                  <a:lnTo>
                    <a:pt x="119" y="1037"/>
                  </a:lnTo>
                  <a:lnTo>
                    <a:pt x="154" y="1004"/>
                  </a:lnTo>
                  <a:lnTo>
                    <a:pt x="191" y="978"/>
                  </a:lnTo>
                  <a:lnTo>
                    <a:pt x="232" y="955"/>
                  </a:lnTo>
                  <a:lnTo>
                    <a:pt x="274" y="938"/>
                  </a:lnTo>
                  <a:lnTo>
                    <a:pt x="316" y="926"/>
                  </a:lnTo>
                  <a:lnTo>
                    <a:pt x="360" y="918"/>
                  </a:lnTo>
                  <a:lnTo>
                    <a:pt x="405" y="916"/>
                  </a:lnTo>
                  <a:lnTo>
                    <a:pt x="449" y="918"/>
                  </a:lnTo>
                  <a:lnTo>
                    <a:pt x="493" y="926"/>
                  </a:lnTo>
                  <a:lnTo>
                    <a:pt x="536" y="938"/>
                  </a:lnTo>
                  <a:lnTo>
                    <a:pt x="577" y="955"/>
                  </a:lnTo>
                  <a:lnTo>
                    <a:pt x="618" y="978"/>
                  </a:lnTo>
                  <a:lnTo>
                    <a:pt x="655" y="1004"/>
                  </a:lnTo>
                  <a:lnTo>
                    <a:pt x="691" y="1037"/>
                  </a:lnTo>
                  <a:lnTo>
                    <a:pt x="1220" y="1573"/>
                  </a:lnTo>
                  <a:lnTo>
                    <a:pt x="1238" y="1588"/>
                  </a:lnTo>
                  <a:lnTo>
                    <a:pt x="1258" y="1598"/>
                  </a:lnTo>
                  <a:lnTo>
                    <a:pt x="1281" y="1603"/>
                  </a:lnTo>
                  <a:lnTo>
                    <a:pt x="1303" y="1603"/>
                  </a:lnTo>
                  <a:lnTo>
                    <a:pt x="1325" y="1598"/>
                  </a:lnTo>
                  <a:lnTo>
                    <a:pt x="1346" y="1588"/>
                  </a:lnTo>
                  <a:lnTo>
                    <a:pt x="1364" y="1573"/>
                  </a:lnTo>
                  <a:lnTo>
                    <a:pt x="2795" y="120"/>
                  </a:lnTo>
                  <a:lnTo>
                    <a:pt x="2830" y="88"/>
                  </a:lnTo>
                  <a:lnTo>
                    <a:pt x="2868" y="60"/>
                  </a:lnTo>
                  <a:lnTo>
                    <a:pt x="2908" y="39"/>
                  </a:lnTo>
                  <a:lnTo>
                    <a:pt x="2950" y="21"/>
                  </a:lnTo>
                  <a:lnTo>
                    <a:pt x="2993" y="9"/>
                  </a:lnTo>
                  <a:lnTo>
                    <a:pt x="3037" y="2"/>
                  </a:lnTo>
                  <a:lnTo>
                    <a:pt x="308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71930" y="3181350"/>
            <a:ext cx="3361870" cy="932528"/>
            <a:chOff x="486270" y="3541165"/>
            <a:chExt cx="4482488" cy="1243371"/>
          </a:xfrm>
        </p:grpSpPr>
        <p:sp>
          <p:nvSpPr>
            <p:cNvPr id="8" name="Oval 7"/>
            <p:cNvSpPr/>
            <p:nvPr/>
          </p:nvSpPr>
          <p:spPr>
            <a:xfrm>
              <a:off x="486270" y="3541165"/>
              <a:ext cx="640080" cy="64008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359305" y="3676540"/>
              <a:ext cx="3609453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450"/>
                </a:spcAft>
                <a:defRPr/>
              </a:pPr>
              <a:r>
                <a:rPr lang="en-US" sz="24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</a:rPr>
                <a:t>Transferring your Spending</a:t>
              </a:r>
              <a:endParaRPr lang="en-US" sz="2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endParaRPr>
            </a:p>
          </p:txBody>
        </p:sp>
        <p:grpSp>
          <p:nvGrpSpPr>
            <p:cNvPr id="28" name="Group 15"/>
            <p:cNvGrpSpPr>
              <a:grpSpLocks noChangeAspect="1"/>
            </p:cNvGrpSpPr>
            <p:nvPr/>
          </p:nvGrpSpPr>
          <p:grpSpPr bwMode="auto">
            <a:xfrm>
              <a:off x="666552" y="3678684"/>
              <a:ext cx="279516" cy="365042"/>
              <a:chOff x="2760" y="748"/>
              <a:chExt cx="2157" cy="2817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31" name="Freeform 17"/>
              <p:cNvSpPr>
                <a:spLocks/>
              </p:cNvSpPr>
              <p:nvPr/>
            </p:nvSpPr>
            <p:spPr bwMode="auto">
              <a:xfrm>
                <a:off x="3304" y="748"/>
                <a:ext cx="1069" cy="585"/>
              </a:xfrm>
              <a:custGeom>
                <a:avLst/>
                <a:gdLst>
                  <a:gd name="T0" fmla="*/ 1230 w 2137"/>
                  <a:gd name="T1" fmla="*/ 0 h 1170"/>
                  <a:gd name="T2" fmla="*/ 1362 w 2137"/>
                  <a:gd name="T3" fmla="*/ 20 h 1170"/>
                  <a:gd name="T4" fmla="*/ 1478 w 2137"/>
                  <a:gd name="T5" fmla="*/ 73 h 1170"/>
                  <a:gd name="T6" fmla="*/ 1572 w 2137"/>
                  <a:gd name="T7" fmla="*/ 157 h 1170"/>
                  <a:gd name="T8" fmla="*/ 1641 w 2137"/>
                  <a:gd name="T9" fmla="*/ 263 h 1170"/>
                  <a:gd name="T10" fmla="*/ 1677 w 2137"/>
                  <a:gd name="T11" fmla="*/ 389 h 1170"/>
                  <a:gd name="T12" fmla="*/ 1810 w 2137"/>
                  <a:gd name="T13" fmla="*/ 394 h 1170"/>
                  <a:gd name="T14" fmla="*/ 1927 w 2137"/>
                  <a:gd name="T15" fmla="*/ 433 h 1170"/>
                  <a:gd name="T16" fmla="*/ 2023 w 2137"/>
                  <a:gd name="T17" fmla="*/ 503 h 1170"/>
                  <a:gd name="T18" fmla="*/ 2093 w 2137"/>
                  <a:gd name="T19" fmla="*/ 599 h 1170"/>
                  <a:gd name="T20" fmla="*/ 2132 w 2137"/>
                  <a:gd name="T21" fmla="*/ 716 h 1170"/>
                  <a:gd name="T22" fmla="*/ 2132 w 2137"/>
                  <a:gd name="T23" fmla="*/ 842 h 1170"/>
                  <a:gd name="T24" fmla="*/ 2093 w 2137"/>
                  <a:gd name="T25" fmla="*/ 959 h 1170"/>
                  <a:gd name="T26" fmla="*/ 2023 w 2137"/>
                  <a:gd name="T27" fmla="*/ 1055 h 1170"/>
                  <a:gd name="T28" fmla="*/ 1927 w 2137"/>
                  <a:gd name="T29" fmla="*/ 1125 h 1170"/>
                  <a:gd name="T30" fmla="*/ 1810 w 2137"/>
                  <a:gd name="T31" fmla="*/ 1164 h 1170"/>
                  <a:gd name="T32" fmla="*/ 388 w 2137"/>
                  <a:gd name="T33" fmla="*/ 1170 h 1170"/>
                  <a:gd name="T34" fmla="*/ 265 w 2137"/>
                  <a:gd name="T35" fmla="*/ 1149 h 1170"/>
                  <a:gd name="T36" fmla="*/ 159 w 2137"/>
                  <a:gd name="T37" fmla="*/ 1094 h 1170"/>
                  <a:gd name="T38" fmla="*/ 75 w 2137"/>
                  <a:gd name="T39" fmla="*/ 1009 h 1170"/>
                  <a:gd name="T40" fmla="*/ 18 w 2137"/>
                  <a:gd name="T41" fmla="*/ 902 h 1170"/>
                  <a:gd name="T42" fmla="*/ 0 w 2137"/>
                  <a:gd name="T43" fmla="*/ 779 h 1170"/>
                  <a:gd name="T44" fmla="*/ 18 w 2137"/>
                  <a:gd name="T45" fmla="*/ 656 h 1170"/>
                  <a:gd name="T46" fmla="*/ 75 w 2137"/>
                  <a:gd name="T47" fmla="*/ 548 h 1170"/>
                  <a:gd name="T48" fmla="*/ 159 w 2137"/>
                  <a:gd name="T49" fmla="*/ 464 h 1170"/>
                  <a:gd name="T50" fmla="*/ 265 w 2137"/>
                  <a:gd name="T51" fmla="*/ 409 h 1170"/>
                  <a:gd name="T52" fmla="*/ 388 w 2137"/>
                  <a:gd name="T53" fmla="*/ 389 h 1170"/>
                  <a:gd name="T54" fmla="*/ 472 w 2137"/>
                  <a:gd name="T55" fmla="*/ 325 h 1170"/>
                  <a:gd name="T56" fmla="*/ 525 w 2137"/>
                  <a:gd name="T57" fmla="*/ 209 h 1170"/>
                  <a:gd name="T58" fmla="*/ 607 w 2137"/>
                  <a:gd name="T59" fmla="*/ 113 h 1170"/>
                  <a:gd name="T60" fmla="*/ 713 w 2137"/>
                  <a:gd name="T61" fmla="*/ 43 h 1170"/>
                  <a:gd name="T62" fmla="*/ 838 w 2137"/>
                  <a:gd name="T63" fmla="*/ 5 h 1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137" h="1170">
                    <a:moveTo>
                      <a:pt x="905" y="0"/>
                    </a:moveTo>
                    <a:lnTo>
                      <a:pt x="1230" y="0"/>
                    </a:lnTo>
                    <a:lnTo>
                      <a:pt x="1299" y="5"/>
                    </a:lnTo>
                    <a:lnTo>
                      <a:pt x="1362" y="20"/>
                    </a:lnTo>
                    <a:lnTo>
                      <a:pt x="1422" y="43"/>
                    </a:lnTo>
                    <a:lnTo>
                      <a:pt x="1478" y="73"/>
                    </a:lnTo>
                    <a:lnTo>
                      <a:pt x="1528" y="113"/>
                    </a:lnTo>
                    <a:lnTo>
                      <a:pt x="1572" y="157"/>
                    </a:lnTo>
                    <a:lnTo>
                      <a:pt x="1610" y="209"/>
                    </a:lnTo>
                    <a:lnTo>
                      <a:pt x="1641" y="263"/>
                    </a:lnTo>
                    <a:lnTo>
                      <a:pt x="1663" y="325"/>
                    </a:lnTo>
                    <a:lnTo>
                      <a:pt x="1677" y="389"/>
                    </a:lnTo>
                    <a:lnTo>
                      <a:pt x="1747" y="389"/>
                    </a:lnTo>
                    <a:lnTo>
                      <a:pt x="1810" y="394"/>
                    </a:lnTo>
                    <a:lnTo>
                      <a:pt x="1870" y="409"/>
                    </a:lnTo>
                    <a:lnTo>
                      <a:pt x="1927" y="433"/>
                    </a:lnTo>
                    <a:lnTo>
                      <a:pt x="1976" y="464"/>
                    </a:lnTo>
                    <a:lnTo>
                      <a:pt x="2023" y="503"/>
                    </a:lnTo>
                    <a:lnTo>
                      <a:pt x="2062" y="548"/>
                    </a:lnTo>
                    <a:lnTo>
                      <a:pt x="2093" y="599"/>
                    </a:lnTo>
                    <a:lnTo>
                      <a:pt x="2117" y="656"/>
                    </a:lnTo>
                    <a:lnTo>
                      <a:pt x="2132" y="716"/>
                    </a:lnTo>
                    <a:lnTo>
                      <a:pt x="2137" y="779"/>
                    </a:lnTo>
                    <a:lnTo>
                      <a:pt x="2132" y="842"/>
                    </a:lnTo>
                    <a:lnTo>
                      <a:pt x="2117" y="902"/>
                    </a:lnTo>
                    <a:lnTo>
                      <a:pt x="2093" y="959"/>
                    </a:lnTo>
                    <a:lnTo>
                      <a:pt x="2062" y="1009"/>
                    </a:lnTo>
                    <a:lnTo>
                      <a:pt x="2023" y="1055"/>
                    </a:lnTo>
                    <a:lnTo>
                      <a:pt x="1976" y="1094"/>
                    </a:lnTo>
                    <a:lnTo>
                      <a:pt x="1927" y="1125"/>
                    </a:lnTo>
                    <a:lnTo>
                      <a:pt x="1870" y="1149"/>
                    </a:lnTo>
                    <a:lnTo>
                      <a:pt x="1810" y="1164"/>
                    </a:lnTo>
                    <a:lnTo>
                      <a:pt x="1747" y="1170"/>
                    </a:lnTo>
                    <a:lnTo>
                      <a:pt x="388" y="1170"/>
                    </a:lnTo>
                    <a:lnTo>
                      <a:pt x="325" y="1164"/>
                    </a:lnTo>
                    <a:lnTo>
                      <a:pt x="265" y="1149"/>
                    </a:lnTo>
                    <a:lnTo>
                      <a:pt x="210" y="1125"/>
                    </a:lnTo>
                    <a:lnTo>
                      <a:pt x="159" y="1094"/>
                    </a:lnTo>
                    <a:lnTo>
                      <a:pt x="113" y="1055"/>
                    </a:lnTo>
                    <a:lnTo>
                      <a:pt x="75" y="1009"/>
                    </a:lnTo>
                    <a:lnTo>
                      <a:pt x="42" y="959"/>
                    </a:lnTo>
                    <a:lnTo>
                      <a:pt x="18" y="902"/>
                    </a:lnTo>
                    <a:lnTo>
                      <a:pt x="5" y="842"/>
                    </a:lnTo>
                    <a:lnTo>
                      <a:pt x="0" y="779"/>
                    </a:lnTo>
                    <a:lnTo>
                      <a:pt x="5" y="716"/>
                    </a:lnTo>
                    <a:lnTo>
                      <a:pt x="18" y="656"/>
                    </a:lnTo>
                    <a:lnTo>
                      <a:pt x="42" y="599"/>
                    </a:lnTo>
                    <a:lnTo>
                      <a:pt x="75" y="548"/>
                    </a:lnTo>
                    <a:lnTo>
                      <a:pt x="113" y="503"/>
                    </a:lnTo>
                    <a:lnTo>
                      <a:pt x="159" y="464"/>
                    </a:lnTo>
                    <a:lnTo>
                      <a:pt x="210" y="433"/>
                    </a:lnTo>
                    <a:lnTo>
                      <a:pt x="265" y="409"/>
                    </a:lnTo>
                    <a:lnTo>
                      <a:pt x="325" y="394"/>
                    </a:lnTo>
                    <a:lnTo>
                      <a:pt x="388" y="389"/>
                    </a:lnTo>
                    <a:lnTo>
                      <a:pt x="458" y="389"/>
                    </a:lnTo>
                    <a:lnTo>
                      <a:pt x="472" y="325"/>
                    </a:lnTo>
                    <a:lnTo>
                      <a:pt x="494" y="263"/>
                    </a:lnTo>
                    <a:lnTo>
                      <a:pt x="525" y="209"/>
                    </a:lnTo>
                    <a:lnTo>
                      <a:pt x="563" y="157"/>
                    </a:lnTo>
                    <a:lnTo>
                      <a:pt x="607" y="113"/>
                    </a:lnTo>
                    <a:lnTo>
                      <a:pt x="659" y="73"/>
                    </a:lnTo>
                    <a:lnTo>
                      <a:pt x="713" y="43"/>
                    </a:lnTo>
                    <a:lnTo>
                      <a:pt x="773" y="20"/>
                    </a:lnTo>
                    <a:lnTo>
                      <a:pt x="838" y="5"/>
                    </a:lnTo>
                    <a:lnTo>
                      <a:pt x="90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18"/>
              <p:cNvSpPr>
                <a:spLocks/>
              </p:cNvSpPr>
              <p:nvPr/>
            </p:nvSpPr>
            <p:spPr bwMode="auto">
              <a:xfrm>
                <a:off x="2760" y="881"/>
                <a:ext cx="2157" cy="2684"/>
              </a:xfrm>
              <a:custGeom>
                <a:avLst/>
                <a:gdLst>
                  <a:gd name="T0" fmla="*/ 1140 w 4313"/>
                  <a:gd name="T1" fmla="*/ 38 h 5368"/>
                  <a:gd name="T2" fmla="*/ 994 w 4313"/>
                  <a:gd name="T3" fmla="*/ 190 h 5368"/>
                  <a:gd name="T4" fmla="*/ 909 w 4313"/>
                  <a:gd name="T5" fmla="*/ 387 h 5368"/>
                  <a:gd name="T6" fmla="*/ 703 w 4313"/>
                  <a:gd name="T7" fmla="*/ 445 h 5368"/>
                  <a:gd name="T8" fmla="*/ 536 w 4313"/>
                  <a:gd name="T9" fmla="*/ 570 h 5368"/>
                  <a:gd name="T10" fmla="*/ 424 w 4313"/>
                  <a:gd name="T11" fmla="*/ 748 h 5368"/>
                  <a:gd name="T12" fmla="*/ 383 w 4313"/>
                  <a:gd name="T13" fmla="*/ 961 h 5368"/>
                  <a:gd name="T14" fmla="*/ 404 w 4313"/>
                  <a:gd name="T15" fmla="*/ 4559 h 5368"/>
                  <a:gd name="T16" fmla="*/ 505 w 4313"/>
                  <a:gd name="T17" fmla="*/ 4758 h 5368"/>
                  <a:gd name="T18" fmla="*/ 669 w 4313"/>
                  <a:gd name="T19" fmla="*/ 4903 h 5368"/>
                  <a:gd name="T20" fmla="*/ 881 w 4313"/>
                  <a:gd name="T21" fmla="*/ 4977 h 5368"/>
                  <a:gd name="T22" fmla="*/ 3432 w 4313"/>
                  <a:gd name="T23" fmla="*/ 4977 h 5368"/>
                  <a:gd name="T24" fmla="*/ 3644 w 4313"/>
                  <a:gd name="T25" fmla="*/ 4903 h 5368"/>
                  <a:gd name="T26" fmla="*/ 3810 w 4313"/>
                  <a:gd name="T27" fmla="*/ 4758 h 5368"/>
                  <a:gd name="T28" fmla="*/ 3909 w 4313"/>
                  <a:gd name="T29" fmla="*/ 4559 h 5368"/>
                  <a:gd name="T30" fmla="*/ 3930 w 4313"/>
                  <a:gd name="T31" fmla="*/ 961 h 5368"/>
                  <a:gd name="T32" fmla="*/ 3889 w 4313"/>
                  <a:gd name="T33" fmla="*/ 748 h 5368"/>
                  <a:gd name="T34" fmla="*/ 3777 w 4313"/>
                  <a:gd name="T35" fmla="*/ 570 h 5368"/>
                  <a:gd name="T36" fmla="*/ 3610 w 4313"/>
                  <a:gd name="T37" fmla="*/ 445 h 5368"/>
                  <a:gd name="T38" fmla="*/ 3404 w 4313"/>
                  <a:gd name="T39" fmla="*/ 387 h 5368"/>
                  <a:gd name="T40" fmla="*/ 3320 w 4313"/>
                  <a:gd name="T41" fmla="*/ 190 h 5368"/>
                  <a:gd name="T42" fmla="*/ 3173 w 4313"/>
                  <a:gd name="T43" fmla="*/ 38 h 5368"/>
                  <a:gd name="T44" fmla="*/ 3452 w 4313"/>
                  <a:gd name="T45" fmla="*/ 5 h 5368"/>
                  <a:gd name="T46" fmla="*/ 3728 w 4313"/>
                  <a:gd name="T47" fmla="*/ 75 h 5368"/>
                  <a:gd name="T48" fmla="*/ 3964 w 4313"/>
                  <a:gd name="T49" fmla="*/ 219 h 5368"/>
                  <a:gd name="T50" fmla="*/ 4149 w 4313"/>
                  <a:gd name="T51" fmla="*/ 425 h 5368"/>
                  <a:gd name="T52" fmla="*/ 4270 w 4313"/>
                  <a:gd name="T53" fmla="*/ 675 h 5368"/>
                  <a:gd name="T54" fmla="*/ 4313 w 4313"/>
                  <a:gd name="T55" fmla="*/ 961 h 5368"/>
                  <a:gd name="T56" fmla="*/ 4294 w 4313"/>
                  <a:gd name="T57" fmla="*/ 4600 h 5368"/>
                  <a:gd name="T58" fmla="*/ 4198 w 4313"/>
                  <a:gd name="T59" fmla="*/ 4864 h 5368"/>
                  <a:gd name="T60" fmla="*/ 4032 w 4313"/>
                  <a:gd name="T61" fmla="*/ 5085 h 5368"/>
                  <a:gd name="T62" fmla="*/ 3812 w 4313"/>
                  <a:gd name="T63" fmla="*/ 5251 h 5368"/>
                  <a:gd name="T64" fmla="*/ 3546 w 4313"/>
                  <a:gd name="T65" fmla="*/ 5347 h 5368"/>
                  <a:gd name="T66" fmla="*/ 960 w 4313"/>
                  <a:gd name="T67" fmla="*/ 5368 h 5368"/>
                  <a:gd name="T68" fmla="*/ 674 w 4313"/>
                  <a:gd name="T69" fmla="*/ 5323 h 5368"/>
                  <a:gd name="T70" fmla="*/ 423 w 4313"/>
                  <a:gd name="T71" fmla="*/ 5203 h 5368"/>
                  <a:gd name="T72" fmla="*/ 219 w 4313"/>
                  <a:gd name="T73" fmla="*/ 5016 h 5368"/>
                  <a:gd name="T74" fmla="*/ 75 w 4313"/>
                  <a:gd name="T75" fmla="*/ 4780 h 5368"/>
                  <a:gd name="T76" fmla="*/ 5 w 4313"/>
                  <a:gd name="T77" fmla="*/ 4504 h 5368"/>
                  <a:gd name="T78" fmla="*/ 5 w 4313"/>
                  <a:gd name="T79" fmla="*/ 863 h 5368"/>
                  <a:gd name="T80" fmla="*/ 75 w 4313"/>
                  <a:gd name="T81" fmla="*/ 587 h 5368"/>
                  <a:gd name="T82" fmla="*/ 219 w 4313"/>
                  <a:gd name="T83" fmla="*/ 349 h 5368"/>
                  <a:gd name="T84" fmla="*/ 423 w 4313"/>
                  <a:gd name="T85" fmla="*/ 164 h 5368"/>
                  <a:gd name="T86" fmla="*/ 674 w 4313"/>
                  <a:gd name="T87" fmla="*/ 43 h 5368"/>
                  <a:gd name="T88" fmla="*/ 960 w 4313"/>
                  <a:gd name="T89" fmla="*/ 0 h 5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313" h="5368">
                    <a:moveTo>
                      <a:pt x="960" y="0"/>
                    </a:moveTo>
                    <a:lnTo>
                      <a:pt x="1202" y="0"/>
                    </a:lnTo>
                    <a:lnTo>
                      <a:pt x="1140" y="38"/>
                    </a:lnTo>
                    <a:lnTo>
                      <a:pt x="1085" y="82"/>
                    </a:lnTo>
                    <a:lnTo>
                      <a:pt x="1037" y="133"/>
                    </a:lnTo>
                    <a:lnTo>
                      <a:pt x="994" y="190"/>
                    </a:lnTo>
                    <a:lnTo>
                      <a:pt x="958" y="252"/>
                    </a:lnTo>
                    <a:lnTo>
                      <a:pt x="929" y="317"/>
                    </a:lnTo>
                    <a:lnTo>
                      <a:pt x="909" y="387"/>
                    </a:lnTo>
                    <a:lnTo>
                      <a:pt x="837" y="397"/>
                    </a:lnTo>
                    <a:lnTo>
                      <a:pt x="768" y="418"/>
                    </a:lnTo>
                    <a:lnTo>
                      <a:pt x="703" y="445"/>
                    </a:lnTo>
                    <a:lnTo>
                      <a:pt x="642" y="479"/>
                    </a:lnTo>
                    <a:lnTo>
                      <a:pt x="587" y="522"/>
                    </a:lnTo>
                    <a:lnTo>
                      <a:pt x="536" y="570"/>
                    </a:lnTo>
                    <a:lnTo>
                      <a:pt x="493" y="625"/>
                    </a:lnTo>
                    <a:lnTo>
                      <a:pt x="455" y="683"/>
                    </a:lnTo>
                    <a:lnTo>
                      <a:pt x="424" y="748"/>
                    </a:lnTo>
                    <a:lnTo>
                      <a:pt x="402" y="815"/>
                    </a:lnTo>
                    <a:lnTo>
                      <a:pt x="389" y="887"/>
                    </a:lnTo>
                    <a:lnTo>
                      <a:pt x="383" y="961"/>
                    </a:lnTo>
                    <a:lnTo>
                      <a:pt x="383" y="4407"/>
                    </a:lnTo>
                    <a:lnTo>
                      <a:pt x="389" y="4484"/>
                    </a:lnTo>
                    <a:lnTo>
                      <a:pt x="404" y="4559"/>
                    </a:lnTo>
                    <a:lnTo>
                      <a:pt x="430" y="4631"/>
                    </a:lnTo>
                    <a:lnTo>
                      <a:pt x="462" y="4696"/>
                    </a:lnTo>
                    <a:lnTo>
                      <a:pt x="505" y="4758"/>
                    </a:lnTo>
                    <a:lnTo>
                      <a:pt x="553" y="4814"/>
                    </a:lnTo>
                    <a:lnTo>
                      <a:pt x="608" y="4862"/>
                    </a:lnTo>
                    <a:lnTo>
                      <a:pt x="669" y="4903"/>
                    </a:lnTo>
                    <a:lnTo>
                      <a:pt x="736" y="4938"/>
                    </a:lnTo>
                    <a:lnTo>
                      <a:pt x="806" y="4962"/>
                    </a:lnTo>
                    <a:lnTo>
                      <a:pt x="881" y="4977"/>
                    </a:lnTo>
                    <a:lnTo>
                      <a:pt x="960" y="4982"/>
                    </a:lnTo>
                    <a:lnTo>
                      <a:pt x="3353" y="4982"/>
                    </a:lnTo>
                    <a:lnTo>
                      <a:pt x="3432" y="4977"/>
                    </a:lnTo>
                    <a:lnTo>
                      <a:pt x="3507" y="4962"/>
                    </a:lnTo>
                    <a:lnTo>
                      <a:pt x="3577" y="4938"/>
                    </a:lnTo>
                    <a:lnTo>
                      <a:pt x="3644" y="4903"/>
                    </a:lnTo>
                    <a:lnTo>
                      <a:pt x="3706" y="4862"/>
                    </a:lnTo>
                    <a:lnTo>
                      <a:pt x="3760" y="4814"/>
                    </a:lnTo>
                    <a:lnTo>
                      <a:pt x="3810" y="4758"/>
                    </a:lnTo>
                    <a:lnTo>
                      <a:pt x="3851" y="4696"/>
                    </a:lnTo>
                    <a:lnTo>
                      <a:pt x="3884" y="4631"/>
                    </a:lnTo>
                    <a:lnTo>
                      <a:pt x="3909" y="4559"/>
                    </a:lnTo>
                    <a:lnTo>
                      <a:pt x="3925" y="4484"/>
                    </a:lnTo>
                    <a:lnTo>
                      <a:pt x="3930" y="4407"/>
                    </a:lnTo>
                    <a:lnTo>
                      <a:pt x="3930" y="961"/>
                    </a:lnTo>
                    <a:lnTo>
                      <a:pt x="3925" y="887"/>
                    </a:lnTo>
                    <a:lnTo>
                      <a:pt x="3911" y="815"/>
                    </a:lnTo>
                    <a:lnTo>
                      <a:pt x="3889" y="748"/>
                    </a:lnTo>
                    <a:lnTo>
                      <a:pt x="3860" y="683"/>
                    </a:lnTo>
                    <a:lnTo>
                      <a:pt x="3822" y="625"/>
                    </a:lnTo>
                    <a:lnTo>
                      <a:pt x="3777" y="570"/>
                    </a:lnTo>
                    <a:lnTo>
                      <a:pt x="3726" y="522"/>
                    </a:lnTo>
                    <a:lnTo>
                      <a:pt x="3671" y="479"/>
                    </a:lnTo>
                    <a:lnTo>
                      <a:pt x="3610" y="445"/>
                    </a:lnTo>
                    <a:lnTo>
                      <a:pt x="3545" y="418"/>
                    </a:lnTo>
                    <a:lnTo>
                      <a:pt x="3476" y="397"/>
                    </a:lnTo>
                    <a:lnTo>
                      <a:pt x="3404" y="387"/>
                    </a:lnTo>
                    <a:lnTo>
                      <a:pt x="3384" y="317"/>
                    </a:lnTo>
                    <a:lnTo>
                      <a:pt x="3356" y="252"/>
                    </a:lnTo>
                    <a:lnTo>
                      <a:pt x="3320" y="190"/>
                    </a:lnTo>
                    <a:lnTo>
                      <a:pt x="3278" y="133"/>
                    </a:lnTo>
                    <a:lnTo>
                      <a:pt x="3228" y="82"/>
                    </a:lnTo>
                    <a:lnTo>
                      <a:pt x="3173" y="38"/>
                    </a:lnTo>
                    <a:lnTo>
                      <a:pt x="3113" y="0"/>
                    </a:lnTo>
                    <a:lnTo>
                      <a:pt x="3353" y="0"/>
                    </a:lnTo>
                    <a:lnTo>
                      <a:pt x="3452" y="5"/>
                    </a:lnTo>
                    <a:lnTo>
                      <a:pt x="3546" y="19"/>
                    </a:lnTo>
                    <a:lnTo>
                      <a:pt x="3639" y="43"/>
                    </a:lnTo>
                    <a:lnTo>
                      <a:pt x="3728" y="75"/>
                    </a:lnTo>
                    <a:lnTo>
                      <a:pt x="3812" y="116"/>
                    </a:lnTo>
                    <a:lnTo>
                      <a:pt x="3890" y="164"/>
                    </a:lnTo>
                    <a:lnTo>
                      <a:pt x="3964" y="219"/>
                    </a:lnTo>
                    <a:lnTo>
                      <a:pt x="4032" y="282"/>
                    </a:lnTo>
                    <a:lnTo>
                      <a:pt x="4094" y="349"/>
                    </a:lnTo>
                    <a:lnTo>
                      <a:pt x="4149" y="425"/>
                    </a:lnTo>
                    <a:lnTo>
                      <a:pt x="4198" y="503"/>
                    </a:lnTo>
                    <a:lnTo>
                      <a:pt x="4238" y="587"/>
                    </a:lnTo>
                    <a:lnTo>
                      <a:pt x="4270" y="675"/>
                    </a:lnTo>
                    <a:lnTo>
                      <a:pt x="4294" y="767"/>
                    </a:lnTo>
                    <a:lnTo>
                      <a:pt x="4308" y="863"/>
                    </a:lnTo>
                    <a:lnTo>
                      <a:pt x="4313" y="961"/>
                    </a:lnTo>
                    <a:lnTo>
                      <a:pt x="4313" y="4407"/>
                    </a:lnTo>
                    <a:lnTo>
                      <a:pt x="4308" y="4504"/>
                    </a:lnTo>
                    <a:lnTo>
                      <a:pt x="4294" y="4600"/>
                    </a:lnTo>
                    <a:lnTo>
                      <a:pt x="4270" y="4691"/>
                    </a:lnTo>
                    <a:lnTo>
                      <a:pt x="4238" y="4780"/>
                    </a:lnTo>
                    <a:lnTo>
                      <a:pt x="4198" y="4864"/>
                    </a:lnTo>
                    <a:lnTo>
                      <a:pt x="4149" y="4943"/>
                    </a:lnTo>
                    <a:lnTo>
                      <a:pt x="4094" y="5016"/>
                    </a:lnTo>
                    <a:lnTo>
                      <a:pt x="4032" y="5085"/>
                    </a:lnTo>
                    <a:lnTo>
                      <a:pt x="3964" y="5147"/>
                    </a:lnTo>
                    <a:lnTo>
                      <a:pt x="3890" y="5203"/>
                    </a:lnTo>
                    <a:lnTo>
                      <a:pt x="3812" y="5251"/>
                    </a:lnTo>
                    <a:lnTo>
                      <a:pt x="3728" y="5292"/>
                    </a:lnTo>
                    <a:lnTo>
                      <a:pt x="3639" y="5323"/>
                    </a:lnTo>
                    <a:lnTo>
                      <a:pt x="3546" y="5347"/>
                    </a:lnTo>
                    <a:lnTo>
                      <a:pt x="3452" y="5362"/>
                    </a:lnTo>
                    <a:lnTo>
                      <a:pt x="3353" y="5368"/>
                    </a:lnTo>
                    <a:lnTo>
                      <a:pt x="960" y="5368"/>
                    </a:lnTo>
                    <a:lnTo>
                      <a:pt x="863" y="5362"/>
                    </a:lnTo>
                    <a:lnTo>
                      <a:pt x="767" y="5347"/>
                    </a:lnTo>
                    <a:lnTo>
                      <a:pt x="674" y="5323"/>
                    </a:lnTo>
                    <a:lnTo>
                      <a:pt x="587" y="5292"/>
                    </a:lnTo>
                    <a:lnTo>
                      <a:pt x="503" y="5251"/>
                    </a:lnTo>
                    <a:lnTo>
                      <a:pt x="423" y="5203"/>
                    </a:lnTo>
                    <a:lnTo>
                      <a:pt x="349" y="5147"/>
                    </a:lnTo>
                    <a:lnTo>
                      <a:pt x="281" y="5085"/>
                    </a:lnTo>
                    <a:lnTo>
                      <a:pt x="219" y="5016"/>
                    </a:lnTo>
                    <a:lnTo>
                      <a:pt x="164" y="4943"/>
                    </a:lnTo>
                    <a:lnTo>
                      <a:pt x="116" y="4864"/>
                    </a:lnTo>
                    <a:lnTo>
                      <a:pt x="75" y="4780"/>
                    </a:lnTo>
                    <a:lnTo>
                      <a:pt x="43" y="4691"/>
                    </a:lnTo>
                    <a:lnTo>
                      <a:pt x="19" y="4600"/>
                    </a:lnTo>
                    <a:lnTo>
                      <a:pt x="5" y="4504"/>
                    </a:lnTo>
                    <a:lnTo>
                      <a:pt x="0" y="4407"/>
                    </a:lnTo>
                    <a:lnTo>
                      <a:pt x="0" y="961"/>
                    </a:lnTo>
                    <a:lnTo>
                      <a:pt x="5" y="863"/>
                    </a:lnTo>
                    <a:lnTo>
                      <a:pt x="19" y="767"/>
                    </a:lnTo>
                    <a:lnTo>
                      <a:pt x="43" y="675"/>
                    </a:lnTo>
                    <a:lnTo>
                      <a:pt x="75" y="587"/>
                    </a:lnTo>
                    <a:lnTo>
                      <a:pt x="116" y="503"/>
                    </a:lnTo>
                    <a:lnTo>
                      <a:pt x="164" y="425"/>
                    </a:lnTo>
                    <a:lnTo>
                      <a:pt x="219" y="349"/>
                    </a:lnTo>
                    <a:lnTo>
                      <a:pt x="281" y="282"/>
                    </a:lnTo>
                    <a:lnTo>
                      <a:pt x="349" y="219"/>
                    </a:lnTo>
                    <a:lnTo>
                      <a:pt x="423" y="164"/>
                    </a:lnTo>
                    <a:lnTo>
                      <a:pt x="503" y="116"/>
                    </a:lnTo>
                    <a:lnTo>
                      <a:pt x="587" y="75"/>
                    </a:lnTo>
                    <a:lnTo>
                      <a:pt x="674" y="43"/>
                    </a:lnTo>
                    <a:lnTo>
                      <a:pt x="767" y="19"/>
                    </a:lnTo>
                    <a:lnTo>
                      <a:pt x="863" y="5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9"/>
              <p:cNvSpPr>
                <a:spLocks/>
              </p:cNvSpPr>
              <p:nvPr/>
            </p:nvSpPr>
            <p:spPr bwMode="auto">
              <a:xfrm>
                <a:off x="3742" y="1666"/>
                <a:ext cx="788" cy="193"/>
              </a:xfrm>
              <a:custGeom>
                <a:avLst/>
                <a:gdLst>
                  <a:gd name="T0" fmla="*/ 192 w 1575"/>
                  <a:gd name="T1" fmla="*/ 0 h 385"/>
                  <a:gd name="T2" fmla="*/ 1383 w 1575"/>
                  <a:gd name="T3" fmla="*/ 0 h 385"/>
                  <a:gd name="T4" fmla="*/ 1426 w 1575"/>
                  <a:gd name="T5" fmla="*/ 5 h 385"/>
                  <a:gd name="T6" fmla="*/ 1467 w 1575"/>
                  <a:gd name="T7" fmla="*/ 20 h 385"/>
                  <a:gd name="T8" fmla="*/ 1503 w 1575"/>
                  <a:gd name="T9" fmla="*/ 43 h 385"/>
                  <a:gd name="T10" fmla="*/ 1532 w 1575"/>
                  <a:gd name="T11" fmla="*/ 72 h 385"/>
                  <a:gd name="T12" fmla="*/ 1554 w 1575"/>
                  <a:gd name="T13" fmla="*/ 108 h 385"/>
                  <a:gd name="T14" fmla="*/ 1569 w 1575"/>
                  <a:gd name="T15" fmla="*/ 149 h 385"/>
                  <a:gd name="T16" fmla="*/ 1575 w 1575"/>
                  <a:gd name="T17" fmla="*/ 192 h 385"/>
                  <a:gd name="T18" fmla="*/ 1569 w 1575"/>
                  <a:gd name="T19" fmla="*/ 236 h 385"/>
                  <a:gd name="T20" fmla="*/ 1554 w 1575"/>
                  <a:gd name="T21" fmla="*/ 277 h 385"/>
                  <a:gd name="T22" fmla="*/ 1532 w 1575"/>
                  <a:gd name="T23" fmla="*/ 313 h 385"/>
                  <a:gd name="T24" fmla="*/ 1503 w 1575"/>
                  <a:gd name="T25" fmla="*/ 342 h 385"/>
                  <a:gd name="T26" fmla="*/ 1467 w 1575"/>
                  <a:gd name="T27" fmla="*/ 365 h 385"/>
                  <a:gd name="T28" fmla="*/ 1426 w 1575"/>
                  <a:gd name="T29" fmla="*/ 380 h 385"/>
                  <a:gd name="T30" fmla="*/ 1383 w 1575"/>
                  <a:gd name="T31" fmla="*/ 385 h 385"/>
                  <a:gd name="T32" fmla="*/ 192 w 1575"/>
                  <a:gd name="T33" fmla="*/ 385 h 385"/>
                  <a:gd name="T34" fmla="*/ 147 w 1575"/>
                  <a:gd name="T35" fmla="*/ 380 h 385"/>
                  <a:gd name="T36" fmla="*/ 108 w 1575"/>
                  <a:gd name="T37" fmla="*/ 365 h 385"/>
                  <a:gd name="T38" fmla="*/ 72 w 1575"/>
                  <a:gd name="T39" fmla="*/ 342 h 385"/>
                  <a:gd name="T40" fmla="*/ 43 w 1575"/>
                  <a:gd name="T41" fmla="*/ 313 h 385"/>
                  <a:gd name="T42" fmla="*/ 19 w 1575"/>
                  <a:gd name="T43" fmla="*/ 277 h 385"/>
                  <a:gd name="T44" fmla="*/ 5 w 1575"/>
                  <a:gd name="T45" fmla="*/ 236 h 385"/>
                  <a:gd name="T46" fmla="*/ 0 w 1575"/>
                  <a:gd name="T47" fmla="*/ 192 h 385"/>
                  <a:gd name="T48" fmla="*/ 5 w 1575"/>
                  <a:gd name="T49" fmla="*/ 149 h 385"/>
                  <a:gd name="T50" fmla="*/ 19 w 1575"/>
                  <a:gd name="T51" fmla="*/ 108 h 385"/>
                  <a:gd name="T52" fmla="*/ 43 w 1575"/>
                  <a:gd name="T53" fmla="*/ 72 h 385"/>
                  <a:gd name="T54" fmla="*/ 72 w 1575"/>
                  <a:gd name="T55" fmla="*/ 43 h 385"/>
                  <a:gd name="T56" fmla="*/ 108 w 1575"/>
                  <a:gd name="T57" fmla="*/ 20 h 385"/>
                  <a:gd name="T58" fmla="*/ 147 w 1575"/>
                  <a:gd name="T59" fmla="*/ 5 h 385"/>
                  <a:gd name="T60" fmla="*/ 192 w 1575"/>
                  <a:gd name="T61" fmla="*/ 0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575" h="385">
                    <a:moveTo>
                      <a:pt x="192" y="0"/>
                    </a:moveTo>
                    <a:lnTo>
                      <a:pt x="1383" y="0"/>
                    </a:lnTo>
                    <a:lnTo>
                      <a:pt x="1426" y="5"/>
                    </a:lnTo>
                    <a:lnTo>
                      <a:pt x="1467" y="20"/>
                    </a:lnTo>
                    <a:lnTo>
                      <a:pt x="1503" y="43"/>
                    </a:lnTo>
                    <a:lnTo>
                      <a:pt x="1532" y="72"/>
                    </a:lnTo>
                    <a:lnTo>
                      <a:pt x="1554" y="108"/>
                    </a:lnTo>
                    <a:lnTo>
                      <a:pt x="1569" y="149"/>
                    </a:lnTo>
                    <a:lnTo>
                      <a:pt x="1575" y="192"/>
                    </a:lnTo>
                    <a:lnTo>
                      <a:pt x="1569" y="236"/>
                    </a:lnTo>
                    <a:lnTo>
                      <a:pt x="1554" y="277"/>
                    </a:lnTo>
                    <a:lnTo>
                      <a:pt x="1532" y="313"/>
                    </a:lnTo>
                    <a:lnTo>
                      <a:pt x="1503" y="342"/>
                    </a:lnTo>
                    <a:lnTo>
                      <a:pt x="1467" y="365"/>
                    </a:lnTo>
                    <a:lnTo>
                      <a:pt x="1426" y="380"/>
                    </a:lnTo>
                    <a:lnTo>
                      <a:pt x="1383" y="385"/>
                    </a:lnTo>
                    <a:lnTo>
                      <a:pt x="192" y="385"/>
                    </a:lnTo>
                    <a:lnTo>
                      <a:pt x="147" y="380"/>
                    </a:lnTo>
                    <a:lnTo>
                      <a:pt x="108" y="365"/>
                    </a:lnTo>
                    <a:lnTo>
                      <a:pt x="72" y="342"/>
                    </a:lnTo>
                    <a:lnTo>
                      <a:pt x="43" y="313"/>
                    </a:lnTo>
                    <a:lnTo>
                      <a:pt x="19" y="277"/>
                    </a:lnTo>
                    <a:lnTo>
                      <a:pt x="5" y="236"/>
                    </a:lnTo>
                    <a:lnTo>
                      <a:pt x="0" y="192"/>
                    </a:lnTo>
                    <a:lnTo>
                      <a:pt x="5" y="149"/>
                    </a:lnTo>
                    <a:lnTo>
                      <a:pt x="19" y="108"/>
                    </a:lnTo>
                    <a:lnTo>
                      <a:pt x="43" y="72"/>
                    </a:lnTo>
                    <a:lnTo>
                      <a:pt x="72" y="43"/>
                    </a:lnTo>
                    <a:lnTo>
                      <a:pt x="108" y="20"/>
                    </a:lnTo>
                    <a:lnTo>
                      <a:pt x="147" y="5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20"/>
              <p:cNvSpPr>
                <a:spLocks/>
              </p:cNvSpPr>
              <p:nvPr/>
            </p:nvSpPr>
            <p:spPr bwMode="auto">
              <a:xfrm>
                <a:off x="3742" y="2179"/>
                <a:ext cx="788" cy="192"/>
              </a:xfrm>
              <a:custGeom>
                <a:avLst/>
                <a:gdLst>
                  <a:gd name="T0" fmla="*/ 192 w 1575"/>
                  <a:gd name="T1" fmla="*/ 0 h 383"/>
                  <a:gd name="T2" fmla="*/ 1383 w 1575"/>
                  <a:gd name="T3" fmla="*/ 0 h 383"/>
                  <a:gd name="T4" fmla="*/ 1426 w 1575"/>
                  <a:gd name="T5" fmla="*/ 3 h 383"/>
                  <a:gd name="T6" fmla="*/ 1467 w 1575"/>
                  <a:gd name="T7" fmla="*/ 19 h 383"/>
                  <a:gd name="T8" fmla="*/ 1503 w 1575"/>
                  <a:gd name="T9" fmla="*/ 41 h 383"/>
                  <a:gd name="T10" fmla="*/ 1532 w 1575"/>
                  <a:gd name="T11" fmla="*/ 72 h 383"/>
                  <a:gd name="T12" fmla="*/ 1554 w 1575"/>
                  <a:gd name="T13" fmla="*/ 106 h 383"/>
                  <a:gd name="T14" fmla="*/ 1569 w 1575"/>
                  <a:gd name="T15" fmla="*/ 147 h 383"/>
                  <a:gd name="T16" fmla="*/ 1575 w 1575"/>
                  <a:gd name="T17" fmla="*/ 192 h 383"/>
                  <a:gd name="T18" fmla="*/ 1569 w 1575"/>
                  <a:gd name="T19" fmla="*/ 234 h 383"/>
                  <a:gd name="T20" fmla="*/ 1554 w 1575"/>
                  <a:gd name="T21" fmla="*/ 275 h 383"/>
                  <a:gd name="T22" fmla="*/ 1532 w 1575"/>
                  <a:gd name="T23" fmla="*/ 311 h 383"/>
                  <a:gd name="T24" fmla="*/ 1503 w 1575"/>
                  <a:gd name="T25" fmla="*/ 341 h 383"/>
                  <a:gd name="T26" fmla="*/ 1467 w 1575"/>
                  <a:gd name="T27" fmla="*/ 363 h 383"/>
                  <a:gd name="T28" fmla="*/ 1426 w 1575"/>
                  <a:gd name="T29" fmla="*/ 378 h 383"/>
                  <a:gd name="T30" fmla="*/ 1383 w 1575"/>
                  <a:gd name="T31" fmla="*/ 383 h 383"/>
                  <a:gd name="T32" fmla="*/ 192 w 1575"/>
                  <a:gd name="T33" fmla="*/ 383 h 383"/>
                  <a:gd name="T34" fmla="*/ 147 w 1575"/>
                  <a:gd name="T35" fmla="*/ 378 h 383"/>
                  <a:gd name="T36" fmla="*/ 108 w 1575"/>
                  <a:gd name="T37" fmla="*/ 363 h 383"/>
                  <a:gd name="T38" fmla="*/ 72 w 1575"/>
                  <a:gd name="T39" fmla="*/ 341 h 383"/>
                  <a:gd name="T40" fmla="*/ 43 w 1575"/>
                  <a:gd name="T41" fmla="*/ 311 h 383"/>
                  <a:gd name="T42" fmla="*/ 19 w 1575"/>
                  <a:gd name="T43" fmla="*/ 275 h 383"/>
                  <a:gd name="T44" fmla="*/ 5 w 1575"/>
                  <a:gd name="T45" fmla="*/ 234 h 383"/>
                  <a:gd name="T46" fmla="*/ 0 w 1575"/>
                  <a:gd name="T47" fmla="*/ 192 h 383"/>
                  <a:gd name="T48" fmla="*/ 5 w 1575"/>
                  <a:gd name="T49" fmla="*/ 147 h 383"/>
                  <a:gd name="T50" fmla="*/ 19 w 1575"/>
                  <a:gd name="T51" fmla="*/ 106 h 383"/>
                  <a:gd name="T52" fmla="*/ 43 w 1575"/>
                  <a:gd name="T53" fmla="*/ 72 h 383"/>
                  <a:gd name="T54" fmla="*/ 72 w 1575"/>
                  <a:gd name="T55" fmla="*/ 41 h 383"/>
                  <a:gd name="T56" fmla="*/ 108 w 1575"/>
                  <a:gd name="T57" fmla="*/ 19 h 383"/>
                  <a:gd name="T58" fmla="*/ 147 w 1575"/>
                  <a:gd name="T59" fmla="*/ 3 h 383"/>
                  <a:gd name="T60" fmla="*/ 192 w 1575"/>
                  <a:gd name="T61" fmla="*/ 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575" h="383">
                    <a:moveTo>
                      <a:pt x="192" y="0"/>
                    </a:moveTo>
                    <a:lnTo>
                      <a:pt x="1383" y="0"/>
                    </a:lnTo>
                    <a:lnTo>
                      <a:pt x="1426" y="3"/>
                    </a:lnTo>
                    <a:lnTo>
                      <a:pt x="1467" y="19"/>
                    </a:lnTo>
                    <a:lnTo>
                      <a:pt x="1503" y="41"/>
                    </a:lnTo>
                    <a:lnTo>
                      <a:pt x="1532" y="72"/>
                    </a:lnTo>
                    <a:lnTo>
                      <a:pt x="1554" y="106"/>
                    </a:lnTo>
                    <a:lnTo>
                      <a:pt x="1569" y="147"/>
                    </a:lnTo>
                    <a:lnTo>
                      <a:pt x="1575" y="192"/>
                    </a:lnTo>
                    <a:lnTo>
                      <a:pt x="1569" y="234"/>
                    </a:lnTo>
                    <a:lnTo>
                      <a:pt x="1554" y="275"/>
                    </a:lnTo>
                    <a:lnTo>
                      <a:pt x="1532" y="311"/>
                    </a:lnTo>
                    <a:lnTo>
                      <a:pt x="1503" y="341"/>
                    </a:lnTo>
                    <a:lnTo>
                      <a:pt x="1467" y="363"/>
                    </a:lnTo>
                    <a:lnTo>
                      <a:pt x="1426" y="378"/>
                    </a:lnTo>
                    <a:lnTo>
                      <a:pt x="1383" y="383"/>
                    </a:lnTo>
                    <a:lnTo>
                      <a:pt x="192" y="383"/>
                    </a:lnTo>
                    <a:lnTo>
                      <a:pt x="147" y="378"/>
                    </a:lnTo>
                    <a:lnTo>
                      <a:pt x="108" y="363"/>
                    </a:lnTo>
                    <a:lnTo>
                      <a:pt x="72" y="341"/>
                    </a:lnTo>
                    <a:lnTo>
                      <a:pt x="43" y="311"/>
                    </a:lnTo>
                    <a:lnTo>
                      <a:pt x="19" y="275"/>
                    </a:lnTo>
                    <a:lnTo>
                      <a:pt x="5" y="234"/>
                    </a:lnTo>
                    <a:lnTo>
                      <a:pt x="0" y="192"/>
                    </a:lnTo>
                    <a:lnTo>
                      <a:pt x="5" y="147"/>
                    </a:lnTo>
                    <a:lnTo>
                      <a:pt x="19" y="106"/>
                    </a:lnTo>
                    <a:lnTo>
                      <a:pt x="43" y="72"/>
                    </a:lnTo>
                    <a:lnTo>
                      <a:pt x="72" y="41"/>
                    </a:lnTo>
                    <a:lnTo>
                      <a:pt x="108" y="19"/>
                    </a:lnTo>
                    <a:lnTo>
                      <a:pt x="147" y="3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21"/>
              <p:cNvSpPr>
                <a:spLocks/>
              </p:cNvSpPr>
              <p:nvPr/>
            </p:nvSpPr>
            <p:spPr bwMode="auto">
              <a:xfrm>
                <a:off x="3742" y="2691"/>
                <a:ext cx="788" cy="192"/>
              </a:xfrm>
              <a:custGeom>
                <a:avLst/>
                <a:gdLst>
                  <a:gd name="T0" fmla="*/ 192 w 1575"/>
                  <a:gd name="T1" fmla="*/ 0 h 384"/>
                  <a:gd name="T2" fmla="*/ 1383 w 1575"/>
                  <a:gd name="T3" fmla="*/ 0 h 384"/>
                  <a:gd name="T4" fmla="*/ 1426 w 1575"/>
                  <a:gd name="T5" fmla="*/ 5 h 384"/>
                  <a:gd name="T6" fmla="*/ 1467 w 1575"/>
                  <a:gd name="T7" fmla="*/ 19 h 384"/>
                  <a:gd name="T8" fmla="*/ 1503 w 1575"/>
                  <a:gd name="T9" fmla="*/ 41 h 384"/>
                  <a:gd name="T10" fmla="*/ 1532 w 1575"/>
                  <a:gd name="T11" fmla="*/ 72 h 384"/>
                  <a:gd name="T12" fmla="*/ 1554 w 1575"/>
                  <a:gd name="T13" fmla="*/ 108 h 384"/>
                  <a:gd name="T14" fmla="*/ 1569 w 1575"/>
                  <a:gd name="T15" fmla="*/ 147 h 384"/>
                  <a:gd name="T16" fmla="*/ 1575 w 1575"/>
                  <a:gd name="T17" fmla="*/ 192 h 384"/>
                  <a:gd name="T18" fmla="*/ 1569 w 1575"/>
                  <a:gd name="T19" fmla="*/ 236 h 384"/>
                  <a:gd name="T20" fmla="*/ 1554 w 1575"/>
                  <a:gd name="T21" fmla="*/ 276 h 384"/>
                  <a:gd name="T22" fmla="*/ 1532 w 1575"/>
                  <a:gd name="T23" fmla="*/ 312 h 384"/>
                  <a:gd name="T24" fmla="*/ 1503 w 1575"/>
                  <a:gd name="T25" fmla="*/ 342 h 384"/>
                  <a:gd name="T26" fmla="*/ 1467 w 1575"/>
                  <a:gd name="T27" fmla="*/ 365 h 384"/>
                  <a:gd name="T28" fmla="*/ 1426 w 1575"/>
                  <a:gd name="T29" fmla="*/ 378 h 384"/>
                  <a:gd name="T30" fmla="*/ 1383 w 1575"/>
                  <a:gd name="T31" fmla="*/ 384 h 384"/>
                  <a:gd name="T32" fmla="*/ 192 w 1575"/>
                  <a:gd name="T33" fmla="*/ 384 h 384"/>
                  <a:gd name="T34" fmla="*/ 147 w 1575"/>
                  <a:gd name="T35" fmla="*/ 378 h 384"/>
                  <a:gd name="T36" fmla="*/ 108 w 1575"/>
                  <a:gd name="T37" fmla="*/ 365 h 384"/>
                  <a:gd name="T38" fmla="*/ 72 w 1575"/>
                  <a:gd name="T39" fmla="*/ 342 h 384"/>
                  <a:gd name="T40" fmla="*/ 43 w 1575"/>
                  <a:gd name="T41" fmla="*/ 312 h 384"/>
                  <a:gd name="T42" fmla="*/ 19 w 1575"/>
                  <a:gd name="T43" fmla="*/ 276 h 384"/>
                  <a:gd name="T44" fmla="*/ 5 w 1575"/>
                  <a:gd name="T45" fmla="*/ 236 h 384"/>
                  <a:gd name="T46" fmla="*/ 0 w 1575"/>
                  <a:gd name="T47" fmla="*/ 192 h 384"/>
                  <a:gd name="T48" fmla="*/ 5 w 1575"/>
                  <a:gd name="T49" fmla="*/ 147 h 384"/>
                  <a:gd name="T50" fmla="*/ 19 w 1575"/>
                  <a:gd name="T51" fmla="*/ 108 h 384"/>
                  <a:gd name="T52" fmla="*/ 43 w 1575"/>
                  <a:gd name="T53" fmla="*/ 72 h 384"/>
                  <a:gd name="T54" fmla="*/ 72 w 1575"/>
                  <a:gd name="T55" fmla="*/ 41 h 384"/>
                  <a:gd name="T56" fmla="*/ 108 w 1575"/>
                  <a:gd name="T57" fmla="*/ 19 h 384"/>
                  <a:gd name="T58" fmla="*/ 147 w 1575"/>
                  <a:gd name="T59" fmla="*/ 5 h 384"/>
                  <a:gd name="T60" fmla="*/ 192 w 1575"/>
                  <a:gd name="T61" fmla="*/ 0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575" h="384">
                    <a:moveTo>
                      <a:pt x="192" y="0"/>
                    </a:moveTo>
                    <a:lnTo>
                      <a:pt x="1383" y="0"/>
                    </a:lnTo>
                    <a:lnTo>
                      <a:pt x="1426" y="5"/>
                    </a:lnTo>
                    <a:lnTo>
                      <a:pt x="1467" y="19"/>
                    </a:lnTo>
                    <a:lnTo>
                      <a:pt x="1503" y="41"/>
                    </a:lnTo>
                    <a:lnTo>
                      <a:pt x="1532" y="72"/>
                    </a:lnTo>
                    <a:lnTo>
                      <a:pt x="1554" y="108"/>
                    </a:lnTo>
                    <a:lnTo>
                      <a:pt x="1569" y="147"/>
                    </a:lnTo>
                    <a:lnTo>
                      <a:pt x="1575" y="192"/>
                    </a:lnTo>
                    <a:lnTo>
                      <a:pt x="1569" y="236"/>
                    </a:lnTo>
                    <a:lnTo>
                      <a:pt x="1554" y="276"/>
                    </a:lnTo>
                    <a:lnTo>
                      <a:pt x="1532" y="312"/>
                    </a:lnTo>
                    <a:lnTo>
                      <a:pt x="1503" y="342"/>
                    </a:lnTo>
                    <a:lnTo>
                      <a:pt x="1467" y="365"/>
                    </a:lnTo>
                    <a:lnTo>
                      <a:pt x="1426" y="378"/>
                    </a:lnTo>
                    <a:lnTo>
                      <a:pt x="1383" y="384"/>
                    </a:lnTo>
                    <a:lnTo>
                      <a:pt x="192" y="384"/>
                    </a:lnTo>
                    <a:lnTo>
                      <a:pt x="147" y="378"/>
                    </a:lnTo>
                    <a:lnTo>
                      <a:pt x="108" y="365"/>
                    </a:lnTo>
                    <a:lnTo>
                      <a:pt x="72" y="342"/>
                    </a:lnTo>
                    <a:lnTo>
                      <a:pt x="43" y="312"/>
                    </a:lnTo>
                    <a:lnTo>
                      <a:pt x="19" y="276"/>
                    </a:lnTo>
                    <a:lnTo>
                      <a:pt x="5" y="236"/>
                    </a:lnTo>
                    <a:lnTo>
                      <a:pt x="0" y="192"/>
                    </a:lnTo>
                    <a:lnTo>
                      <a:pt x="5" y="147"/>
                    </a:lnTo>
                    <a:lnTo>
                      <a:pt x="19" y="108"/>
                    </a:lnTo>
                    <a:lnTo>
                      <a:pt x="43" y="72"/>
                    </a:lnTo>
                    <a:lnTo>
                      <a:pt x="72" y="41"/>
                    </a:lnTo>
                    <a:lnTo>
                      <a:pt x="108" y="19"/>
                    </a:lnTo>
                    <a:lnTo>
                      <a:pt x="147" y="5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22"/>
              <p:cNvSpPr>
                <a:spLocks noEditPoints="1"/>
              </p:cNvSpPr>
              <p:nvPr/>
            </p:nvSpPr>
            <p:spPr bwMode="auto">
              <a:xfrm>
                <a:off x="3119" y="1474"/>
                <a:ext cx="576" cy="1601"/>
              </a:xfrm>
              <a:custGeom>
                <a:avLst/>
                <a:gdLst>
                  <a:gd name="T0" fmla="*/ 777 w 1152"/>
                  <a:gd name="T1" fmla="*/ 2374 h 3203"/>
                  <a:gd name="T2" fmla="*/ 325 w 1152"/>
                  <a:gd name="T3" fmla="*/ 2490 h 3203"/>
                  <a:gd name="T4" fmla="*/ 221 w 1152"/>
                  <a:gd name="T5" fmla="*/ 2518 h 3203"/>
                  <a:gd name="T6" fmla="*/ 192 w 1152"/>
                  <a:gd name="T7" fmla="*/ 2622 h 3203"/>
                  <a:gd name="T8" fmla="*/ 450 w 1152"/>
                  <a:gd name="T9" fmla="*/ 2896 h 3203"/>
                  <a:gd name="T10" fmla="*/ 556 w 1152"/>
                  <a:gd name="T11" fmla="*/ 2896 h 3203"/>
                  <a:gd name="T12" fmla="*/ 959 w 1152"/>
                  <a:gd name="T13" fmla="*/ 2478 h 3203"/>
                  <a:gd name="T14" fmla="*/ 931 w 1152"/>
                  <a:gd name="T15" fmla="*/ 2374 h 3203"/>
                  <a:gd name="T16" fmla="*/ 854 w 1152"/>
                  <a:gd name="T17" fmla="*/ 1317 h 3203"/>
                  <a:gd name="T18" fmla="*/ 503 w 1152"/>
                  <a:gd name="T19" fmla="*/ 1624 h 3203"/>
                  <a:gd name="T20" fmla="*/ 298 w 1152"/>
                  <a:gd name="T21" fmla="*/ 1461 h 3203"/>
                  <a:gd name="T22" fmla="*/ 204 w 1152"/>
                  <a:gd name="T23" fmla="*/ 1516 h 3203"/>
                  <a:gd name="T24" fmla="*/ 204 w 1152"/>
                  <a:gd name="T25" fmla="*/ 1624 h 3203"/>
                  <a:gd name="T26" fmla="*/ 476 w 1152"/>
                  <a:gd name="T27" fmla="*/ 1881 h 3203"/>
                  <a:gd name="T28" fmla="*/ 580 w 1152"/>
                  <a:gd name="T29" fmla="*/ 1853 h 3203"/>
                  <a:gd name="T30" fmla="*/ 962 w 1152"/>
                  <a:gd name="T31" fmla="*/ 1425 h 3203"/>
                  <a:gd name="T32" fmla="*/ 907 w 1152"/>
                  <a:gd name="T33" fmla="*/ 1331 h 3203"/>
                  <a:gd name="T34" fmla="*/ 827 w 1152"/>
                  <a:gd name="T35" fmla="*/ 296 h 3203"/>
                  <a:gd name="T36" fmla="*/ 375 w 1152"/>
                  <a:gd name="T37" fmla="*/ 469 h 3203"/>
                  <a:gd name="T38" fmla="*/ 271 w 1152"/>
                  <a:gd name="T39" fmla="*/ 440 h 3203"/>
                  <a:gd name="T40" fmla="*/ 192 w 1152"/>
                  <a:gd name="T41" fmla="*/ 517 h 3203"/>
                  <a:gd name="T42" fmla="*/ 221 w 1152"/>
                  <a:gd name="T43" fmla="*/ 622 h 3203"/>
                  <a:gd name="T44" fmla="*/ 503 w 1152"/>
                  <a:gd name="T45" fmla="*/ 860 h 3203"/>
                  <a:gd name="T46" fmla="*/ 931 w 1152"/>
                  <a:gd name="T47" fmla="*/ 478 h 3203"/>
                  <a:gd name="T48" fmla="*/ 959 w 1152"/>
                  <a:gd name="T49" fmla="*/ 373 h 3203"/>
                  <a:gd name="T50" fmla="*/ 882 w 1152"/>
                  <a:gd name="T51" fmla="*/ 296 h 3203"/>
                  <a:gd name="T52" fmla="*/ 729 w 1152"/>
                  <a:gd name="T53" fmla="*/ 21 h 3203"/>
                  <a:gd name="T54" fmla="*/ 983 w 1152"/>
                  <a:gd name="T55" fmla="*/ 168 h 3203"/>
                  <a:gd name="T56" fmla="*/ 1131 w 1152"/>
                  <a:gd name="T57" fmla="*/ 423 h 3203"/>
                  <a:gd name="T58" fmla="*/ 1133 w 1152"/>
                  <a:gd name="T59" fmla="*/ 719 h 3203"/>
                  <a:gd name="T60" fmla="*/ 1003 w 1152"/>
                  <a:gd name="T61" fmla="*/ 963 h 3203"/>
                  <a:gd name="T62" fmla="*/ 899 w 1152"/>
                  <a:gd name="T63" fmla="*/ 1124 h 3203"/>
                  <a:gd name="T64" fmla="*/ 1082 w 1152"/>
                  <a:gd name="T65" fmla="*/ 1327 h 3203"/>
                  <a:gd name="T66" fmla="*/ 1152 w 1152"/>
                  <a:gd name="T67" fmla="*/ 1602 h 3203"/>
                  <a:gd name="T68" fmla="*/ 1082 w 1152"/>
                  <a:gd name="T69" fmla="*/ 1876 h 3203"/>
                  <a:gd name="T70" fmla="*/ 899 w 1152"/>
                  <a:gd name="T71" fmla="*/ 2078 h 3203"/>
                  <a:gd name="T72" fmla="*/ 1003 w 1152"/>
                  <a:gd name="T73" fmla="*/ 2239 h 3203"/>
                  <a:gd name="T74" fmla="*/ 1133 w 1152"/>
                  <a:gd name="T75" fmla="*/ 2482 h 3203"/>
                  <a:gd name="T76" fmla="*/ 1131 w 1152"/>
                  <a:gd name="T77" fmla="*/ 2778 h 3203"/>
                  <a:gd name="T78" fmla="*/ 983 w 1152"/>
                  <a:gd name="T79" fmla="*/ 3033 h 3203"/>
                  <a:gd name="T80" fmla="*/ 729 w 1152"/>
                  <a:gd name="T81" fmla="*/ 3182 h 3203"/>
                  <a:gd name="T82" fmla="*/ 423 w 1152"/>
                  <a:gd name="T83" fmla="*/ 3182 h 3203"/>
                  <a:gd name="T84" fmla="*/ 168 w 1152"/>
                  <a:gd name="T85" fmla="*/ 3033 h 3203"/>
                  <a:gd name="T86" fmla="*/ 21 w 1152"/>
                  <a:gd name="T87" fmla="*/ 2778 h 3203"/>
                  <a:gd name="T88" fmla="*/ 17 w 1152"/>
                  <a:gd name="T89" fmla="*/ 2482 h 3203"/>
                  <a:gd name="T90" fmla="*/ 149 w 1152"/>
                  <a:gd name="T91" fmla="*/ 2239 h 3203"/>
                  <a:gd name="T92" fmla="*/ 252 w 1152"/>
                  <a:gd name="T93" fmla="*/ 2078 h 3203"/>
                  <a:gd name="T94" fmla="*/ 69 w 1152"/>
                  <a:gd name="T95" fmla="*/ 1876 h 3203"/>
                  <a:gd name="T96" fmla="*/ 0 w 1152"/>
                  <a:gd name="T97" fmla="*/ 1602 h 3203"/>
                  <a:gd name="T98" fmla="*/ 69 w 1152"/>
                  <a:gd name="T99" fmla="*/ 1327 h 3203"/>
                  <a:gd name="T100" fmla="*/ 252 w 1152"/>
                  <a:gd name="T101" fmla="*/ 1124 h 3203"/>
                  <a:gd name="T102" fmla="*/ 149 w 1152"/>
                  <a:gd name="T103" fmla="*/ 963 h 3203"/>
                  <a:gd name="T104" fmla="*/ 17 w 1152"/>
                  <a:gd name="T105" fmla="*/ 719 h 3203"/>
                  <a:gd name="T106" fmla="*/ 21 w 1152"/>
                  <a:gd name="T107" fmla="*/ 423 h 3203"/>
                  <a:gd name="T108" fmla="*/ 168 w 1152"/>
                  <a:gd name="T109" fmla="*/ 168 h 3203"/>
                  <a:gd name="T110" fmla="*/ 423 w 1152"/>
                  <a:gd name="T111" fmla="*/ 21 h 3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52" h="3203">
                    <a:moveTo>
                      <a:pt x="854" y="2341"/>
                    </a:moveTo>
                    <a:lnTo>
                      <a:pt x="827" y="2345"/>
                    </a:lnTo>
                    <a:lnTo>
                      <a:pt x="801" y="2355"/>
                    </a:lnTo>
                    <a:lnTo>
                      <a:pt x="777" y="2374"/>
                    </a:lnTo>
                    <a:lnTo>
                      <a:pt x="503" y="2648"/>
                    </a:lnTo>
                    <a:lnTo>
                      <a:pt x="375" y="2518"/>
                    </a:lnTo>
                    <a:lnTo>
                      <a:pt x="351" y="2501"/>
                    </a:lnTo>
                    <a:lnTo>
                      <a:pt x="325" y="2490"/>
                    </a:lnTo>
                    <a:lnTo>
                      <a:pt x="298" y="2487"/>
                    </a:lnTo>
                    <a:lnTo>
                      <a:pt x="271" y="2490"/>
                    </a:lnTo>
                    <a:lnTo>
                      <a:pt x="243" y="2501"/>
                    </a:lnTo>
                    <a:lnTo>
                      <a:pt x="221" y="2518"/>
                    </a:lnTo>
                    <a:lnTo>
                      <a:pt x="204" y="2542"/>
                    </a:lnTo>
                    <a:lnTo>
                      <a:pt x="192" y="2567"/>
                    </a:lnTo>
                    <a:lnTo>
                      <a:pt x="188" y="2595"/>
                    </a:lnTo>
                    <a:lnTo>
                      <a:pt x="192" y="2622"/>
                    </a:lnTo>
                    <a:lnTo>
                      <a:pt x="204" y="2648"/>
                    </a:lnTo>
                    <a:lnTo>
                      <a:pt x="221" y="2672"/>
                    </a:lnTo>
                    <a:lnTo>
                      <a:pt x="426" y="2877"/>
                    </a:lnTo>
                    <a:lnTo>
                      <a:pt x="450" y="2896"/>
                    </a:lnTo>
                    <a:lnTo>
                      <a:pt x="476" y="2907"/>
                    </a:lnTo>
                    <a:lnTo>
                      <a:pt x="503" y="2910"/>
                    </a:lnTo>
                    <a:lnTo>
                      <a:pt x="531" y="2907"/>
                    </a:lnTo>
                    <a:lnTo>
                      <a:pt x="556" y="2896"/>
                    </a:lnTo>
                    <a:lnTo>
                      <a:pt x="580" y="2877"/>
                    </a:lnTo>
                    <a:lnTo>
                      <a:pt x="931" y="2526"/>
                    </a:lnTo>
                    <a:lnTo>
                      <a:pt x="948" y="2504"/>
                    </a:lnTo>
                    <a:lnTo>
                      <a:pt x="959" y="2478"/>
                    </a:lnTo>
                    <a:lnTo>
                      <a:pt x="962" y="2451"/>
                    </a:lnTo>
                    <a:lnTo>
                      <a:pt x="959" y="2422"/>
                    </a:lnTo>
                    <a:lnTo>
                      <a:pt x="948" y="2396"/>
                    </a:lnTo>
                    <a:lnTo>
                      <a:pt x="931" y="2374"/>
                    </a:lnTo>
                    <a:lnTo>
                      <a:pt x="907" y="2355"/>
                    </a:lnTo>
                    <a:lnTo>
                      <a:pt x="882" y="2345"/>
                    </a:lnTo>
                    <a:lnTo>
                      <a:pt x="854" y="2341"/>
                    </a:lnTo>
                    <a:close/>
                    <a:moveTo>
                      <a:pt x="854" y="1317"/>
                    </a:moveTo>
                    <a:lnTo>
                      <a:pt x="827" y="1321"/>
                    </a:lnTo>
                    <a:lnTo>
                      <a:pt x="801" y="1331"/>
                    </a:lnTo>
                    <a:lnTo>
                      <a:pt x="777" y="1348"/>
                    </a:lnTo>
                    <a:lnTo>
                      <a:pt x="503" y="1624"/>
                    </a:lnTo>
                    <a:lnTo>
                      <a:pt x="375" y="1494"/>
                    </a:lnTo>
                    <a:lnTo>
                      <a:pt x="351" y="1476"/>
                    </a:lnTo>
                    <a:lnTo>
                      <a:pt x="325" y="1464"/>
                    </a:lnTo>
                    <a:lnTo>
                      <a:pt x="298" y="1461"/>
                    </a:lnTo>
                    <a:lnTo>
                      <a:pt x="271" y="1464"/>
                    </a:lnTo>
                    <a:lnTo>
                      <a:pt x="243" y="1476"/>
                    </a:lnTo>
                    <a:lnTo>
                      <a:pt x="221" y="1494"/>
                    </a:lnTo>
                    <a:lnTo>
                      <a:pt x="204" y="1516"/>
                    </a:lnTo>
                    <a:lnTo>
                      <a:pt x="192" y="1543"/>
                    </a:lnTo>
                    <a:lnTo>
                      <a:pt x="188" y="1571"/>
                    </a:lnTo>
                    <a:lnTo>
                      <a:pt x="192" y="1598"/>
                    </a:lnTo>
                    <a:lnTo>
                      <a:pt x="204" y="1624"/>
                    </a:lnTo>
                    <a:lnTo>
                      <a:pt x="221" y="1648"/>
                    </a:lnTo>
                    <a:lnTo>
                      <a:pt x="426" y="1853"/>
                    </a:lnTo>
                    <a:lnTo>
                      <a:pt x="450" y="1870"/>
                    </a:lnTo>
                    <a:lnTo>
                      <a:pt x="476" y="1881"/>
                    </a:lnTo>
                    <a:lnTo>
                      <a:pt x="503" y="1884"/>
                    </a:lnTo>
                    <a:lnTo>
                      <a:pt x="531" y="1881"/>
                    </a:lnTo>
                    <a:lnTo>
                      <a:pt x="556" y="1870"/>
                    </a:lnTo>
                    <a:lnTo>
                      <a:pt x="580" y="1853"/>
                    </a:lnTo>
                    <a:lnTo>
                      <a:pt x="931" y="1502"/>
                    </a:lnTo>
                    <a:lnTo>
                      <a:pt x="948" y="1480"/>
                    </a:lnTo>
                    <a:lnTo>
                      <a:pt x="959" y="1452"/>
                    </a:lnTo>
                    <a:lnTo>
                      <a:pt x="962" y="1425"/>
                    </a:lnTo>
                    <a:lnTo>
                      <a:pt x="959" y="1398"/>
                    </a:lnTo>
                    <a:lnTo>
                      <a:pt x="948" y="1370"/>
                    </a:lnTo>
                    <a:lnTo>
                      <a:pt x="931" y="1348"/>
                    </a:lnTo>
                    <a:lnTo>
                      <a:pt x="907" y="1331"/>
                    </a:lnTo>
                    <a:lnTo>
                      <a:pt x="882" y="1321"/>
                    </a:lnTo>
                    <a:lnTo>
                      <a:pt x="854" y="1317"/>
                    </a:lnTo>
                    <a:close/>
                    <a:moveTo>
                      <a:pt x="854" y="293"/>
                    </a:moveTo>
                    <a:lnTo>
                      <a:pt x="827" y="296"/>
                    </a:lnTo>
                    <a:lnTo>
                      <a:pt x="801" y="307"/>
                    </a:lnTo>
                    <a:lnTo>
                      <a:pt x="777" y="324"/>
                    </a:lnTo>
                    <a:lnTo>
                      <a:pt x="503" y="598"/>
                    </a:lnTo>
                    <a:lnTo>
                      <a:pt x="375" y="469"/>
                    </a:lnTo>
                    <a:lnTo>
                      <a:pt x="351" y="451"/>
                    </a:lnTo>
                    <a:lnTo>
                      <a:pt x="325" y="440"/>
                    </a:lnTo>
                    <a:lnTo>
                      <a:pt x="298" y="437"/>
                    </a:lnTo>
                    <a:lnTo>
                      <a:pt x="271" y="440"/>
                    </a:lnTo>
                    <a:lnTo>
                      <a:pt x="243" y="451"/>
                    </a:lnTo>
                    <a:lnTo>
                      <a:pt x="221" y="469"/>
                    </a:lnTo>
                    <a:lnTo>
                      <a:pt x="204" y="492"/>
                    </a:lnTo>
                    <a:lnTo>
                      <a:pt x="192" y="517"/>
                    </a:lnTo>
                    <a:lnTo>
                      <a:pt x="188" y="545"/>
                    </a:lnTo>
                    <a:lnTo>
                      <a:pt x="192" y="572"/>
                    </a:lnTo>
                    <a:lnTo>
                      <a:pt x="204" y="600"/>
                    </a:lnTo>
                    <a:lnTo>
                      <a:pt x="221" y="622"/>
                    </a:lnTo>
                    <a:lnTo>
                      <a:pt x="426" y="829"/>
                    </a:lnTo>
                    <a:lnTo>
                      <a:pt x="450" y="846"/>
                    </a:lnTo>
                    <a:lnTo>
                      <a:pt x="476" y="856"/>
                    </a:lnTo>
                    <a:lnTo>
                      <a:pt x="503" y="860"/>
                    </a:lnTo>
                    <a:lnTo>
                      <a:pt x="531" y="856"/>
                    </a:lnTo>
                    <a:lnTo>
                      <a:pt x="556" y="846"/>
                    </a:lnTo>
                    <a:lnTo>
                      <a:pt x="580" y="829"/>
                    </a:lnTo>
                    <a:lnTo>
                      <a:pt x="931" y="478"/>
                    </a:lnTo>
                    <a:lnTo>
                      <a:pt x="948" y="454"/>
                    </a:lnTo>
                    <a:lnTo>
                      <a:pt x="959" y="428"/>
                    </a:lnTo>
                    <a:lnTo>
                      <a:pt x="962" y="401"/>
                    </a:lnTo>
                    <a:lnTo>
                      <a:pt x="959" y="373"/>
                    </a:lnTo>
                    <a:lnTo>
                      <a:pt x="948" y="348"/>
                    </a:lnTo>
                    <a:lnTo>
                      <a:pt x="931" y="324"/>
                    </a:lnTo>
                    <a:lnTo>
                      <a:pt x="907" y="307"/>
                    </a:lnTo>
                    <a:lnTo>
                      <a:pt x="882" y="296"/>
                    </a:lnTo>
                    <a:lnTo>
                      <a:pt x="854" y="293"/>
                    </a:lnTo>
                    <a:close/>
                    <a:moveTo>
                      <a:pt x="575" y="0"/>
                    </a:moveTo>
                    <a:lnTo>
                      <a:pt x="654" y="5"/>
                    </a:lnTo>
                    <a:lnTo>
                      <a:pt x="729" y="21"/>
                    </a:lnTo>
                    <a:lnTo>
                      <a:pt x="799" y="45"/>
                    </a:lnTo>
                    <a:lnTo>
                      <a:pt x="866" y="79"/>
                    </a:lnTo>
                    <a:lnTo>
                      <a:pt x="928" y="120"/>
                    </a:lnTo>
                    <a:lnTo>
                      <a:pt x="983" y="168"/>
                    </a:lnTo>
                    <a:lnTo>
                      <a:pt x="1032" y="224"/>
                    </a:lnTo>
                    <a:lnTo>
                      <a:pt x="1073" y="286"/>
                    </a:lnTo>
                    <a:lnTo>
                      <a:pt x="1106" y="351"/>
                    </a:lnTo>
                    <a:lnTo>
                      <a:pt x="1131" y="423"/>
                    </a:lnTo>
                    <a:lnTo>
                      <a:pt x="1147" y="499"/>
                    </a:lnTo>
                    <a:lnTo>
                      <a:pt x="1152" y="576"/>
                    </a:lnTo>
                    <a:lnTo>
                      <a:pt x="1147" y="649"/>
                    </a:lnTo>
                    <a:lnTo>
                      <a:pt x="1133" y="719"/>
                    </a:lnTo>
                    <a:lnTo>
                      <a:pt x="1113" y="786"/>
                    </a:lnTo>
                    <a:lnTo>
                      <a:pt x="1082" y="850"/>
                    </a:lnTo>
                    <a:lnTo>
                      <a:pt x="1046" y="910"/>
                    </a:lnTo>
                    <a:lnTo>
                      <a:pt x="1003" y="963"/>
                    </a:lnTo>
                    <a:lnTo>
                      <a:pt x="953" y="1011"/>
                    </a:lnTo>
                    <a:lnTo>
                      <a:pt x="899" y="1053"/>
                    </a:lnTo>
                    <a:lnTo>
                      <a:pt x="839" y="1089"/>
                    </a:lnTo>
                    <a:lnTo>
                      <a:pt x="899" y="1124"/>
                    </a:lnTo>
                    <a:lnTo>
                      <a:pt x="953" y="1166"/>
                    </a:lnTo>
                    <a:lnTo>
                      <a:pt x="1003" y="1214"/>
                    </a:lnTo>
                    <a:lnTo>
                      <a:pt x="1046" y="1268"/>
                    </a:lnTo>
                    <a:lnTo>
                      <a:pt x="1082" y="1327"/>
                    </a:lnTo>
                    <a:lnTo>
                      <a:pt x="1113" y="1391"/>
                    </a:lnTo>
                    <a:lnTo>
                      <a:pt x="1133" y="1458"/>
                    </a:lnTo>
                    <a:lnTo>
                      <a:pt x="1147" y="1528"/>
                    </a:lnTo>
                    <a:lnTo>
                      <a:pt x="1152" y="1602"/>
                    </a:lnTo>
                    <a:lnTo>
                      <a:pt x="1147" y="1673"/>
                    </a:lnTo>
                    <a:lnTo>
                      <a:pt x="1133" y="1745"/>
                    </a:lnTo>
                    <a:lnTo>
                      <a:pt x="1113" y="1812"/>
                    </a:lnTo>
                    <a:lnTo>
                      <a:pt x="1082" y="1876"/>
                    </a:lnTo>
                    <a:lnTo>
                      <a:pt x="1046" y="1934"/>
                    </a:lnTo>
                    <a:lnTo>
                      <a:pt x="1003" y="1987"/>
                    </a:lnTo>
                    <a:lnTo>
                      <a:pt x="953" y="2037"/>
                    </a:lnTo>
                    <a:lnTo>
                      <a:pt x="899" y="2078"/>
                    </a:lnTo>
                    <a:lnTo>
                      <a:pt x="839" y="2114"/>
                    </a:lnTo>
                    <a:lnTo>
                      <a:pt x="899" y="2150"/>
                    </a:lnTo>
                    <a:lnTo>
                      <a:pt x="953" y="2191"/>
                    </a:lnTo>
                    <a:lnTo>
                      <a:pt x="1003" y="2239"/>
                    </a:lnTo>
                    <a:lnTo>
                      <a:pt x="1046" y="2293"/>
                    </a:lnTo>
                    <a:lnTo>
                      <a:pt x="1082" y="2352"/>
                    </a:lnTo>
                    <a:lnTo>
                      <a:pt x="1113" y="2415"/>
                    </a:lnTo>
                    <a:lnTo>
                      <a:pt x="1133" y="2482"/>
                    </a:lnTo>
                    <a:lnTo>
                      <a:pt x="1147" y="2552"/>
                    </a:lnTo>
                    <a:lnTo>
                      <a:pt x="1152" y="2626"/>
                    </a:lnTo>
                    <a:lnTo>
                      <a:pt x="1147" y="2705"/>
                    </a:lnTo>
                    <a:lnTo>
                      <a:pt x="1131" y="2778"/>
                    </a:lnTo>
                    <a:lnTo>
                      <a:pt x="1106" y="2850"/>
                    </a:lnTo>
                    <a:lnTo>
                      <a:pt x="1073" y="2917"/>
                    </a:lnTo>
                    <a:lnTo>
                      <a:pt x="1032" y="2979"/>
                    </a:lnTo>
                    <a:lnTo>
                      <a:pt x="983" y="3033"/>
                    </a:lnTo>
                    <a:lnTo>
                      <a:pt x="928" y="3081"/>
                    </a:lnTo>
                    <a:lnTo>
                      <a:pt x="866" y="3124"/>
                    </a:lnTo>
                    <a:lnTo>
                      <a:pt x="799" y="3157"/>
                    </a:lnTo>
                    <a:lnTo>
                      <a:pt x="729" y="3182"/>
                    </a:lnTo>
                    <a:lnTo>
                      <a:pt x="654" y="3196"/>
                    </a:lnTo>
                    <a:lnTo>
                      <a:pt x="575" y="3203"/>
                    </a:lnTo>
                    <a:lnTo>
                      <a:pt x="498" y="3196"/>
                    </a:lnTo>
                    <a:lnTo>
                      <a:pt x="423" y="3182"/>
                    </a:lnTo>
                    <a:lnTo>
                      <a:pt x="351" y="3157"/>
                    </a:lnTo>
                    <a:lnTo>
                      <a:pt x="284" y="3124"/>
                    </a:lnTo>
                    <a:lnTo>
                      <a:pt x="224" y="3081"/>
                    </a:lnTo>
                    <a:lnTo>
                      <a:pt x="168" y="3033"/>
                    </a:lnTo>
                    <a:lnTo>
                      <a:pt x="120" y="2979"/>
                    </a:lnTo>
                    <a:lnTo>
                      <a:pt x="79" y="2917"/>
                    </a:lnTo>
                    <a:lnTo>
                      <a:pt x="45" y="2850"/>
                    </a:lnTo>
                    <a:lnTo>
                      <a:pt x="21" y="2778"/>
                    </a:lnTo>
                    <a:lnTo>
                      <a:pt x="5" y="2705"/>
                    </a:lnTo>
                    <a:lnTo>
                      <a:pt x="0" y="2626"/>
                    </a:lnTo>
                    <a:lnTo>
                      <a:pt x="4" y="2552"/>
                    </a:lnTo>
                    <a:lnTo>
                      <a:pt x="17" y="2482"/>
                    </a:lnTo>
                    <a:lnTo>
                      <a:pt x="40" y="2415"/>
                    </a:lnTo>
                    <a:lnTo>
                      <a:pt x="69" y="2352"/>
                    </a:lnTo>
                    <a:lnTo>
                      <a:pt x="106" y="2293"/>
                    </a:lnTo>
                    <a:lnTo>
                      <a:pt x="149" y="2239"/>
                    </a:lnTo>
                    <a:lnTo>
                      <a:pt x="197" y="2191"/>
                    </a:lnTo>
                    <a:lnTo>
                      <a:pt x="252" y="2150"/>
                    </a:lnTo>
                    <a:lnTo>
                      <a:pt x="312" y="2114"/>
                    </a:lnTo>
                    <a:lnTo>
                      <a:pt x="252" y="2078"/>
                    </a:lnTo>
                    <a:lnTo>
                      <a:pt x="197" y="2037"/>
                    </a:lnTo>
                    <a:lnTo>
                      <a:pt x="149" y="1987"/>
                    </a:lnTo>
                    <a:lnTo>
                      <a:pt x="106" y="1934"/>
                    </a:lnTo>
                    <a:lnTo>
                      <a:pt x="69" y="1876"/>
                    </a:lnTo>
                    <a:lnTo>
                      <a:pt x="40" y="1812"/>
                    </a:lnTo>
                    <a:lnTo>
                      <a:pt x="17" y="1745"/>
                    </a:lnTo>
                    <a:lnTo>
                      <a:pt x="4" y="1673"/>
                    </a:lnTo>
                    <a:lnTo>
                      <a:pt x="0" y="1602"/>
                    </a:lnTo>
                    <a:lnTo>
                      <a:pt x="4" y="1528"/>
                    </a:lnTo>
                    <a:lnTo>
                      <a:pt x="17" y="1458"/>
                    </a:lnTo>
                    <a:lnTo>
                      <a:pt x="40" y="1391"/>
                    </a:lnTo>
                    <a:lnTo>
                      <a:pt x="69" y="1327"/>
                    </a:lnTo>
                    <a:lnTo>
                      <a:pt x="106" y="1268"/>
                    </a:lnTo>
                    <a:lnTo>
                      <a:pt x="149" y="1214"/>
                    </a:lnTo>
                    <a:lnTo>
                      <a:pt x="197" y="1166"/>
                    </a:lnTo>
                    <a:lnTo>
                      <a:pt x="252" y="1124"/>
                    </a:lnTo>
                    <a:lnTo>
                      <a:pt x="312" y="1089"/>
                    </a:lnTo>
                    <a:lnTo>
                      <a:pt x="252" y="1053"/>
                    </a:lnTo>
                    <a:lnTo>
                      <a:pt x="197" y="1011"/>
                    </a:lnTo>
                    <a:lnTo>
                      <a:pt x="149" y="963"/>
                    </a:lnTo>
                    <a:lnTo>
                      <a:pt x="106" y="910"/>
                    </a:lnTo>
                    <a:lnTo>
                      <a:pt x="69" y="850"/>
                    </a:lnTo>
                    <a:lnTo>
                      <a:pt x="40" y="786"/>
                    </a:lnTo>
                    <a:lnTo>
                      <a:pt x="17" y="719"/>
                    </a:lnTo>
                    <a:lnTo>
                      <a:pt x="4" y="649"/>
                    </a:lnTo>
                    <a:lnTo>
                      <a:pt x="0" y="576"/>
                    </a:lnTo>
                    <a:lnTo>
                      <a:pt x="5" y="499"/>
                    </a:lnTo>
                    <a:lnTo>
                      <a:pt x="21" y="423"/>
                    </a:lnTo>
                    <a:lnTo>
                      <a:pt x="45" y="351"/>
                    </a:lnTo>
                    <a:lnTo>
                      <a:pt x="79" y="286"/>
                    </a:lnTo>
                    <a:lnTo>
                      <a:pt x="120" y="224"/>
                    </a:lnTo>
                    <a:lnTo>
                      <a:pt x="168" y="168"/>
                    </a:lnTo>
                    <a:lnTo>
                      <a:pt x="224" y="120"/>
                    </a:lnTo>
                    <a:lnTo>
                      <a:pt x="284" y="79"/>
                    </a:lnTo>
                    <a:lnTo>
                      <a:pt x="351" y="45"/>
                    </a:lnTo>
                    <a:lnTo>
                      <a:pt x="423" y="21"/>
                    </a:lnTo>
                    <a:lnTo>
                      <a:pt x="498" y="5"/>
                    </a:lnTo>
                    <a:lnTo>
                      <a:pt x="57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364844" y="2038350"/>
            <a:ext cx="3028862" cy="1200328"/>
            <a:chOff x="486270" y="4780564"/>
            <a:chExt cx="4038483" cy="1600437"/>
          </a:xfrm>
        </p:grpSpPr>
        <p:sp>
          <p:nvSpPr>
            <p:cNvPr id="9" name="Oval 8"/>
            <p:cNvSpPr/>
            <p:nvPr/>
          </p:nvSpPr>
          <p:spPr>
            <a:xfrm>
              <a:off x="486270" y="4786815"/>
              <a:ext cx="640080" cy="64008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359303" y="4780564"/>
              <a:ext cx="3165450" cy="16004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</a:rPr>
                <a:t>Sign them up as  a Preferred Customer</a:t>
              </a:r>
              <a:endParaRPr lang="en-US" sz="2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41" name="Freeform 27"/>
            <p:cNvSpPr>
              <a:spLocks/>
            </p:cNvSpPr>
            <p:nvPr/>
          </p:nvSpPr>
          <p:spPr bwMode="auto">
            <a:xfrm>
              <a:off x="649141" y="4969695"/>
              <a:ext cx="314338" cy="274320"/>
            </a:xfrm>
            <a:custGeom>
              <a:avLst/>
              <a:gdLst>
                <a:gd name="T0" fmla="*/ 3200 w 5738"/>
                <a:gd name="T1" fmla="*/ 26 h 5535"/>
                <a:gd name="T2" fmla="*/ 3545 w 5738"/>
                <a:gd name="T3" fmla="*/ 134 h 5535"/>
                <a:gd name="T4" fmla="*/ 3792 w 5738"/>
                <a:gd name="T5" fmla="*/ 309 h 5535"/>
                <a:gd name="T6" fmla="*/ 3959 w 5738"/>
                <a:gd name="T7" fmla="*/ 528 h 5535"/>
                <a:gd name="T8" fmla="*/ 4060 w 5738"/>
                <a:gd name="T9" fmla="*/ 774 h 5535"/>
                <a:gd name="T10" fmla="*/ 4109 w 5738"/>
                <a:gd name="T11" fmla="*/ 1028 h 5535"/>
                <a:gd name="T12" fmla="*/ 4123 w 5738"/>
                <a:gd name="T13" fmla="*/ 1269 h 5535"/>
                <a:gd name="T14" fmla="*/ 4114 w 5738"/>
                <a:gd name="T15" fmla="*/ 1479 h 5535"/>
                <a:gd name="T16" fmla="*/ 4098 w 5738"/>
                <a:gd name="T17" fmla="*/ 1638 h 5535"/>
                <a:gd name="T18" fmla="*/ 4126 w 5738"/>
                <a:gd name="T19" fmla="*/ 1748 h 5535"/>
                <a:gd name="T20" fmla="*/ 4208 w 5738"/>
                <a:gd name="T21" fmla="*/ 1938 h 5535"/>
                <a:gd name="T22" fmla="*/ 4205 w 5738"/>
                <a:gd name="T23" fmla="*/ 2161 h 5535"/>
                <a:gd name="T24" fmla="*/ 4135 w 5738"/>
                <a:gd name="T25" fmla="*/ 2363 h 5535"/>
                <a:gd name="T26" fmla="*/ 4015 w 5738"/>
                <a:gd name="T27" fmla="*/ 2490 h 5535"/>
                <a:gd name="T28" fmla="*/ 3902 w 5738"/>
                <a:gd name="T29" fmla="*/ 2678 h 5535"/>
                <a:gd name="T30" fmla="*/ 3781 w 5738"/>
                <a:gd name="T31" fmla="*/ 2983 h 5535"/>
                <a:gd name="T32" fmla="*/ 3635 w 5738"/>
                <a:gd name="T33" fmla="*/ 3227 h 5535"/>
                <a:gd name="T34" fmla="*/ 3506 w 5738"/>
                <a:gd name="T35" fmla="*/ 3394 h 5535"/>
                <a:gd name="T36" fmla="*/ 3438 w 5738"/>
                <a:gd name="T37" fmla="*/ 3471 h 5535"/>
                <a:gd name="T38" fmla="*/ 3435 w 5738"/>
                <a:gd name="T39" fmla="*/ 3516 h 5535"/>
                <a:gd name="T40" fmla="*/ 3451 w 5738"/>
                <a:gd name="T41" fmla="*/ 3652 h 5535"/>
                <a:gd name="T42" fmla="*/ 3492 w 5738"/>
                <a:gd name="T43" fmla="*/ 3805 h 5535"/>
                <a:gd name="T44" fmla="*/ 3579 w 5738"/>
                <a:gd name="T45" fmla="*/ 3887 h 5535"/>
                <a:gd name="T46" fmla="*/ 3832 w 5738"/>
                <a:gd name="T47" fmla="*/ 3953 h 5535"/>
                <a:gd name="T48" fmla="*/ 4179 w 5738"/>
                <a:gd name="T49" fmla="*/ 4089 h 5535"/>
                <a:gd name="T50" fmla="*/ 4577 w 5738"/>
                <a:gd name="T51" fmla="*/ 4283 h 5535"/>
                <a:gd name="T52" fmla="*/ 4978 w 5738"/>
                <a:gd name="T53" fmla="*/ 4525 h 5535"/>
                <a:gd name="T54" fmla="*/ 5335 w 5738"/>
                <a:gd name="T55" fmla="*/ 4807 h 5535"/>
                <a:gd name="T56" fmla="*/ 5602 w 5738"/>
                <a:gd name="T57" fmla="*/ 5119 h 5535"/>
                <a:gd name="T58" fmla="*/ 5732 w 5738"/>
                <a:gd name="T59" fmla="*/ 5450 h 5535"/>
                <a:gd name="T60" fmla="*/ 23 w 5738"/>
                <a:gd name="T61" fmla="*/ 5366 h 5535"/>
                <a:gd name="T62" fmla="*/ 193 w 5738"/>
                <a:gd name="T63" fmla="*/ 5039 h 5535"/>
                <a:gd name="T64" fmla="*/ 486 w 5738"/>
                <a:gd name="T65" fmla="*/ 4734 h 5535"/>
                <a:gd name="T66" fmla="*/ 859 w 5738"/>
                <a:gd name="T67" fmla="*/ 4460 h 5535"/>
                <a:gd name="T68" fmla="*/ 1263 w 5738"/>
                <a:gd name="T69" fmla="*/ 4229 h 5535"/>
                <a:gd name="T70" fmla="*/ 1653 w 5738"/>
                <a:gd name="T71" fmla="*/ 4049 h 5535"/>
                <a:gd name="T72" fmla="*/ 1980 w 5738"/>
                <a:gd name="T73" fmla="*/ 3931 h 5535"/>
                <a:gd name="T74" fmla="*/ 2186 w 5738"/>
                <a:gd name="T75" fmla="*/ 3877 h 5535"/>
                <a:gd name="T76" fmla="*/ 2259 w 5738"/>
                <a:gd name="T77" fmla="*/ 3770 h 5535"/>
                <a:gd name="T78" fmla="*/ 2294 w 5738"/>
                <a:gd name="T79" fmla="*/ 3614 h 5535"/>
                <a:gd name="T80" fmla="*/ 2304 w 5738"/>
                <a:gd name="T81" fmla="*/ 3493 h 5535"/>
                <a:gd name="T82" fmla="*/ 2290 w 5738"/>
                <a:gd name="T83" fmla="*/ 3462 h 5535"/>
                <a:gd name="T84" fmla="*/ 2203 w 5738"/>
                <a:gd name="T85" fmla="*/ 3359 h 5535"/>
                <a:gd name="T86" fmla="*/ 2066 w 5738"/>
                <a:gd name="T87" fmla="*/ 3171 h 5535"/>
                <a:gd name="T88" fmla="*/ 1923 w 5738"/>
                <a:gd name="T89" fmla="*/ 2912 h 5535"/>
                <a:gd name="T90" fmla="*/ 1815 w 5738"/>
                <a:gd name="T91" fmla="*/ 2594 h 5535"/>
                <a:gd name="T92" fmla="*/ 1690 w 5738"/>
                <a:gd name="T93" fmla="*/ 2469 h 5535"/>
                <a:gd name="T94" fmla="*/ 1582 w 5738"/>
                <a:gd name="T95" fmla="*/ 2317 h 5535"/>
                <a:gd name="T96" fmla="*/ 1526 w 5738"/>
                <a:gd name="T97" fmla="*/ 2105 h 5535"/>
                <a:gd name="T98" fmla="*/ 1543 w 5738"/>
                <a:gd name="T99" fmla="*/ 1885 h 5535"/>
                <a:gd name="T100" fmla="*/ 1646 w 5738"/>
                <a:gd name="T101" fmla="*/ 1713 h 5535"/>
                <a:gd name="T102" fmla="*/ 1636 w 5738"/>
                <a:gd name="T103" fmla="*/ 1605 h 5535"/>
                <a:gd name="T104" fmla="*/ 1622 w 5738"/>
                <a:gd name="T105" fmla="*/ 1431 h 5535"/>
                <a:gd name="T106" fmla="*/ 1616 w 5738"/>
                <a:gd name="T107" fmla="*/ 1211 h 5535"/>
                <a:gd name="T108" fmla="*/ 1637 w 5738"/>
                <a:gd name="T109" fmla="*/ 965 h 5535"/>
                <a:gd name="T110" fmla="*/ 1698 w 5738"/>
                <a:gd name="T111" fmla="*/ 711 h 5535"/>
                <a:gd name="T112" fmla="*/ 1813 w 5738"/>
                <a:gd name="T113" fmla="*/ 471 h 5535"/>
                <a:gd name="T114" fmla="*/ 2000 w 5738"/>
                <a:gd name="T115" fmla="*/ 260 h 5535"/>
                <a:gd name="T116" fmla="*/ 2271 w 5738"/>
                <a:gd name="T117" fmla="*/ 101 h 5535"/>
                <a:gd name="T118" fmla="*/ 2642 w 5738"/>
                <a:gd name="T119" fmla="*/ 12 h 5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738" h="5535">
                  <a:moveTo>
                    <a:pt x="2869" y="0"/>
                  </a:moveTo>
                  <a:lnTo>
                    <a:pt x="2987" y="4"/>
                  </a:lnTo>
                  <a:lnTo>
                    <a:pt x="3097" y="12"/>
                  </a:lnTo>
                  <a:lnTo>
                    <a:pt x="3200" y="26"/>
                  </a:lnTo>
                  <a:lnTo>
                    <a:pt x="3296" y="46"/>
                  </a:lnTo>
                  <a:lnTo>
                    <a:pt x="3384" y="72"/>
                  </a:lnTo>
                  <a:lnTo>
                    <a:pt x="3468" y="101"/>
                  </a:lnTo>
                  <a:lnTo>
                    <a:pt x="3545" y="134"/>
                  </a:lnTo>
                  <a:lnTo>
                    <a:pt x="3614" y="173"/>
                  </a:lnTo>
                  <a:lnTo>
                    <a:pt x="3679" y="215"/>
                  </a:lnTo>
                  <a:lnTo>
                    <a:pt x="3738" y="260"/>
                  </a:lnTo>
                  <a:lnTo>
                    <a:pt x="3792" y="309"/>
                  </a:lnTo>
                  <a:lnTo>
                    <a:pt x="3841" y="359"/>
                  </a:lnTo>
                  <a:lnTo>
                    <a:pt x="3884" y="413"/>
                  </a:lnTo>
                  <a:lnTo>
                    <a:pt x="3924" y="471"/>
                  </a:lnTo>
                  <a:lnTo>
                    <a:pt x="3959" y="528"/>
                  </a:lnTo>
                  <a:lnTo>
                    <a:pt x="3991" y="587"/>
                  </a:lnTo>
                  <a:lnTo>
                    <a:pt x="4017" y="648"/>
                  </a:lnTo>
                  <a:lnTo>
                    <a:pt x="4041" y="711"/>
                  </a:lnTo>
                  <a:lnTo>
                    <a:pt x="4060" y="774"/>
                  </a:lnTo>
                  <a:lnTo>
                    <a:pt x="4078" y="838"/>
                  </a:lnTo>
                  <a:lnTo>
                    <a:pt x="4090" y="901"/>
                  </a:lnTo>
                  <a:lnTo>
                    <a:pt x="4102" y="965"/>
                  </a:lnTo>
                  <a:lnTo>
                    <a:pt x="4109" y="1028"/>
                  </a:lnTo>
                  <a:lnTo>
                    <a:pt x="4116" y="1091"/>
                  </a:lnTo>
                  <a:lnTo>
                    <a:pt x="4119" y="1152"/>
                  </a:lnTo>
                  <a:lnTo>
                    <a:pt x="4121" y="1211"/>
                  </a:lnTo>
                  <a:lnTo>
                    <a:pt x="4123" y="1269"/>
                  </a:lnTo>
                  <a:lnTo>
                    <a:pt x="4121" y="1326"/>
                  </a:lnTo>
                  <a:lnTo>
                    <a:pt x="4119" y="1380"/>
                  </a:lnTo>
                  <a:lnTo>
                    <a:pt x="4118" y="1431"/>
                  </a:lnTo>
                  <a:lnTo>
                    <a:pt x="4114" y="1479"/>
                  </a:lnTo>
                  <a:lnTo>
                    <a:pt x="4111" y="1525"/>
                  </a:lnTo>
                  <a:lnTo>
                    <a:pt x="4105" y="1566"/>
                  </a:lnTo>
                  <a:lnTo>
                    <a:pt x="4102" y="1605"/>
                  </a:lnTo>
                  <a:lnTo>
                    <a:pt x="4098" y="1638"/>
                  </a:lnTo>
                  <a:lnTo>
                    <a:pt x="4095" y="1668"/>
                  </a:lnTo>
                  <a:lnTo>
                    <a:pt x="4093" y="1692"/>
                  </a:lnTo>
                  <a:lnTo>
                    <a:pt x="4092" y="1713"/>
                  </a:lnTo>
                  <a:lnTo>
                    <a:pt x="4126" y="1748"/>
                  </a:lnTo>
                  <a:lnTo>
                    <a:pt x="4156" y="1790"/>
                  </a:lnTo>
                  <a:lnTo>
                    <a:pt x="4179" y="1835"/>
                  </a:lnTo>
                  <a:lnTo>
                    <a:pt x="4196" y="1885"/>
                  </a:lnTo>
                  <a:lnTo>
                    <a:pt x="4208" y="1938"/>
                  </a:lnTo>
                  <a:lnTo>
                    <a:pt x="4213" y="1992"/>
                  </a:lnTo>
                  <a:lnTo>
                    <a:pt x="4215" y="2049"/>
                  </a:lnTo>
                  <a:lnTo>
                    <a:pt x="4212" y="2105"/>
                  </a:lnTo>
                  <a:lnTo>
                    <a:pt x="4205" y="2161"/>
                  </a:lnTo>
                  <a:lnTo>
                    <a:pt x="4193" y="2215"/>
                  </a:lnTo>
                  <a:lnTo>
                    <a:pt x="4177" y="2269"/>
                  </a:lnTo>
                  <a:lnTo>
                    <a:pt x="4158" y="2317"/>
                  </a:lnTo>
                  <a:lnTo>
                    <a:pt x="4135" y="2363"/>
                  </a:lnTo>
                  <a:lnTo>
                    <a:pt x="4109" y="2405"/>
                  </a:lnTo>
                  <a:lnTo>
                    <a:pt x="4079" y="2439"/>
                  </a:lnTo>
                  <a:lnTo>
                    <a:pt x="4048" y="2469"/>
                  </a:lnTo>
                  <a:lnTo>
                    <a:pt x="4015" y="2490"/>
                  </a:lnTo>
                  <a:lnTo>
                    <a:pt x="3978" y="2504"/>
                  </a:lnTo>
                  <a:lnTo>
                    <a:pt x="3942" y="2509"/>
                  </a:lnTo>
                  <a:lnTo>
                    <a:pt x="3924" y="2594"/>
                  </a:lnTo>
                  <a:lnTo>
                    <a:pt x="3902" y="2678"/>
                  </a:lnTo>
                  <a:lnTo>
                    <a:pt x="3877" y="2760"/>
                  </a:lnTo>
                  <a:lnTo>
                    <a:pt x="3848" y="2837"/>
                  </a:lnTo>
                  <a:lnTo>
                    <a:pt x="3815" y="2912"/>
                  </a:lnTo>
                  <a:lnTo>
                    <a:pt x="3781" y="2983"/>
                  </a:lnTo>
                  <a:lnTo>
                    <a:pt x="3745" y="3049"/>
                  </a:lnTo>
                  <a:lnTo>
                    <a:pt x="3708" y="3114"/>
                  </a:lnTo>
                  <a:lnTo>
                    <a:pt x="3672" y="3171"/>
                  </a:lnTo>
                  <a:lnTo>
                    <a:pt x="3635" y="3227"/>
                  </a:lnTo>
                  <a:lnTo>
                    <a:pt x="3600" y="3276"/>
                  </a:lnTo>
                  <a:lnTo>
                    <a:pt x="3567" y="3321"/>
                  </a:lnTo>
                  <a:lnTo>
                    <a:pt x="3536" y="3359"/>
                  </a:lnTo>
                  <a:lnTo>
                    <a:pt x="3506" y="3394"/>
                  </a:lnTo>
                  <a:lnTo>
                    <a:pt x="3482" y="3422"/>
                  </a:lnTo>
                  <a:lnTo>
                    <a:pt x="3463" y="3445"/>
                  </a:lnTo>
                  <a:lnTo>
                    <a:pt x="3447" y="3462"/>
                  </a:lnTo>
                  <a:lnTo>
                    <a:pt x="3438" y="3471"/>
                  </a:lnTo>
                  <a:lnTo>
                    <a:pt x="3435" y="3474"/>
                  </a:lnTo>
                  <a:lnTo>
                    <a:pt x="3435" y="3479"/>
                  </a:lnTo>
                  <a:lnTo>
                    <a:pt x="3435" y="3493"/>
                  </a:lnTo>
                  <a:lnTo>
                    <a:pt x="3435" y="3516"/>
                  </a:lnTo>
                  <a:lnTo>
                    <a:pt x="3437" y="3544"/>
                  </a:lnTo>
                  <a:lnTo>
                    <a:pt x="3440" y="3577"/>
                  </a:lnTo>
                  <a:lnTo>
                    <a:pt x="3444" y="3614"/>
                  </a:lnTo>
                  <a:lnTo>
                    <a:pt x="3451" y="3652"/>
                  </a:lnTo>
                  <a:lnTo>
                    <a:pt x="3458" y="3692"/>
                  </a:lnTo>
                  <a:lnTo>
                    <a:pt x="3466" y="3732"/>
                  </a:lnTo>
                  <a:lnTo>
                    <a:pt x="3478" y="3770"/>
                  </a:lnTo>
                  <a:lnTo>
                    <a:pt x="3492" y="3805"/>
                  </a:lnTo>
                  <a:lnTo>
                    <a:pt x="3510" y="3835"/>
                  </a:lnTo>
                  <a:lnTo>
                    <a:pt x="3529" y="3859"/>
                  </a:lnTo>
                  <a:lnTo>
                    <a:pt x="3553" y="3877"/>
                  </a:lnTo>
                  <a:lnTo>
                    <a:pt x="3579" y="3887"/>
                  </a:lnTo>
                  <a:lnTo>
                    <a:pt x="3630" y="3896"/>
                  </a:lnTo>
                  <a:lnTo>
                    <a:pt x="3691" y="3912"/>
                  </a:lnTo>
                  <a:lnTo>
                    <a:pt x="3757" y="3931"/>
                  </a:lnTo>
                  <a:lnTo>
                    <a:pt x="3832" y="3953"/>
                  </a:lnTo>
                  <a:lnTo>
                    <a:pt x="3910" y="3981"/>
                  </a:lnTo>
                  <a:lnTo>
                    <a:pt x="3996" y="4014"/>
                  </a:lnTo>
                  <a:lnTo>
                    <a:pt x="4086" y="4049"/>
                  </a:lnTo>
                  <a:lnTo>
                    <a:pt x="4179" y="4089"/>
                  </a:lnTo>
                  <a:lnTo>
                    <a:pt x="4276" y="4133"/>
                  </a:lnTo>
                  <a:lnTo>
                    <a:pt x="4375" y="4180"/>
                  </a:lnTo>
                  <a:lnTo>
                    <a:pt x="4475" y="4229"/>
                  </a:lnTo>
                  <a:lnTo>
                    <a:pt x="4577" y="4283"/>
                  </a:lnTo>
                  <a:lnTo>
                    <a:pt x="4679" y="4338"/>
                  </a:lnTo>
                  <a:lnTo>
                    <a:pt x="4780" y="4398"/>
                  </a:lnTo>
                  <a:lnTo>
                    <a:pt x="4879" y="4460"/>
                  </a:lnTo>
                  <a:lnTo>
                    <a:pt x="4978" y="4525"/>
                  </a:lnTo>
                  <a:lnTo>
                    <a:pt x="5072" y="4593"/>
                  </a:lnTo>
                  <a:lnTo>
                    <a:pt x="5164" y="4661"/>
                  </a:lnTo>
                  <a:lnTo>
                    <a:pt x="5252" y="4734"/>
                  </a:lnTo>
                  <a:lnTo>
                    <a:pt x="5335" y="4807"/>
                  </a:lnTo>
                  <a:lnTo>
                    <a:pt x="5412" y="4882"/>
                  </a:lnTo>
                  <a:lnTo>
                    <a:pt x="5482" y="4959"/>
                  </a:lnTo>
                  <a:lnTo>
                    <a:pt x="5546" y="5039"/>
                  </a:lnTo>
                  <a:lnTo>
                    <a:pt x="5602" y="5119"/>
                  </a:lnTo>
                  <a:lnTo>
                    <a:pt x="5649" y="5199"/>
                  </a:lnTo>
                  <a:lnTo>
                    <a:pt x="5687" y="5283"/>
                  </a:lnTo>
                  <a:lnTo>
                    <a:pt x="5715" y="5366"/>
                  </a:lnTo>
                  <a:lnTo>
                    <a:pt x="5732" y="5450"/>
                  </a:lnTo>
                  <a:lnTo>
                    <a:pt x="5738" y="5535"/>
                  </a:lnTo>
                  <a:lnTo>
                    <a:pt x="0" y="5535"/>
                  </a:lnTo>
                  <a:lnTo>
                    <a:pt x="5" y="5450"/>
                  </a:lnTo>
                  <a:lnTo>
                    <a:pt x="23" y="5366"/>
                  </a:lnTo>
                  <a:lnTo>
                    <a:pt x="52" y="5283"/>
                  </a:lnTo>
                  <a:lnTo>
                    <a:pt x="89" y="5199"/>
                  </a:lnTo>
                  <a:lnTo>
                    <a:pt x="138" y="5119"/>
                  </a:lnTo>
                  <a:lnTo>
                    <a:pt x="193" y="5039"/>
                  </a:lnTo>
                  <a:lnTo>
                    <a:pt x="256" y="4959"/>
                  </a:lnTo>
                  <a:lnTo>
                    <a:pt x="327" y="4882"/>
                  </a:lnTo>
                  <a:lnTo>
                    <a:pt x="404" y="4807"/>
                  </a:lnTo>
                  <a:lnTo>
                    <a:pt x="486" y="4734"/>
                  </a:lnTo>
                  <a:lnTo>
                    <a:pt x="575" y="4661"/>
                  </a:lnTo>
                  <a:lnTo>
                    <a:pt x="665" y="4593"/>
                  </a:lnTo>
                  <a:lnTo>
                    <a:pt x="761" y="4525"/>
                  </a:lnTo>
                  <a:lnTo>
                    <a:pt x="859" y="4460"/>
                  </a:lnTo>
                  <a:lnTo>
                    <a:pt x="958" y="4398"/>
                  </a:lnTo>
                  <a:lnTo>
                    <a:pt x="1061" y="4338"/>
                  </a:lnTo>
                  <a:lnTo>
                    <a:pt x="1162" y="4283"/>
                  </a:lnTo>
                  <a:lnTo>
                    <a:pt x="1263" y="4229"/>
                  </a:lnTo>
                  <a:lnTo>
                    <a:pt x="1364" y="4180"/>
                  </a:lnTo>
                  <a:lnTo>
                    <a:pt x="1463" y="4133"/>
                  </a:lnTo>
                  <a:lnTo>
                    <a:pt x="1559" y="4089"/>
                  </a:lnTo>
                  <a:lnTo>
                    <a:pt x="1653" y="4049"/>
                  </a:lnTo>
                  <a:lnTo>
                    <a:pt x="1742" y="4014"/>
                  </a:lnTo>
                  <a:lnTo>
                    <a:pt x="1827" y="3981"/>
                  </a:lnTo>
                  <a:lnTo>
                    <a:pt x="1907" y="3953"/>
                  </a:lnTo>
                  <a:lnTo>
                    <a:pt x="1980" y="3931"/>
                  </a:lnTo>
                  <a:lnTo>
                    <a:pt x="2048" y="3912"/>
                  </a:lnTo>
                  <a:lnTo>
                    <a:pt x="2108" y="3896"/>
                  </a:lnTo>
                  <a:lnTo>
                    <a:pt x="2160" y="3887"/>
                  </a:lnTo>
                  <a:lnTo>
                    <a:pt x="2186" y="3877"/>
                  </a:lnTo>
                  <a:lnTo>
                    <a:pt x="2209" y="3859"/>
                  </a:lnTo>
                  <a:lnTo>
                    <a:pt x="2230" y="3835"/>
                  </a:lnTo>
                  <a:lnTo>
                    <a:pt x="2245" y="3805"/>
                  </a:lnTo>
                  <a:lnTo>
                    <a:pt x="2259" y="3770"/>
                  </a:lnTo>
                  <a:lnTo>
                    <a:pt x="2271" y="3732"/>
                  </a:lnTo>
                  <a:lnTo>
                    <a:pt x="2282" y="3692"/>
                  </a:lnTo>
                  <a:lnTo>
                    <a:pt x="2289" y="3652"/>
                  </a:lnTo>
                  <a:lnTo>
                    <a:pt x="2294" y="3614"/>
                  </a:lnTo>
                  <a:lnTo>
                    <a:pt x="2297" y="3577"/>
                  </a:lnTo>
                  <a:lnTo>
                    <a:pt x="2301" y="3544"/>
                  </a:lnTo>
                  <a:lnTo>
                    <a:pt x="2303" y="3516"/>
                  </a:lnTo>
                  <a:lnTo>
                    <a:pt x="2304" y="3493"/>
                  </a:lnTo>
                  <a:lnTo>
                    <a:pt x="2304" y="3479"/>
                  </a:lnTo>
                  <a:lnTo>
                    <a:pt x="2304" y="3474"/>
                  </a:lnTo>
                  <a:lnTo>
                    <a:pt x="2301" y="3471"/>
                  </a:lnTo>
                  <a:lnTo>
                    <a:pt x="2290" y="3462"/>
                  </a:lnTo>
                  <a:lnTo>
                    <a:pt x="2277" y="3445"/>
                  </a:lnTo>
                  <a:lnTo>
                    <a:pt x="2256" y="3422"/>
                  </a:lnTo>
                  <a:lnTo>
                    <a:pt x="2231" y="3394"/>
                  </a:lnTo>
                  <a:lnTo>
                    <a:pt x="2203" y="3359"/>
                  </a:lnTo>
                  <a:lnTo>
                    <a:pt x="2172" y="3321"/>
                  </a:lnTo>
                  <a:lnTo>
                    <a:pt x="2139" y="3276"/>
                  </a:lnTo>
                  <a:lnTo>
                    <a:pt x="2102" y="3227"/>
                  </a:lnTo>
                  <a:lnTo>
                    <a:pt x="2066" y="3171"/>
                  </a:lnTo>
                  <a:lnTo>
                    <a:pt x="2029" y="3114"/>
                  </a:lnTo>
                  <a:lnTo>
                    <a:pt x="1993" y="3049"/>
                  </a:lnTo>
                  <a:lnTo>
                    <a:pt x="1958" y="2983"/>
                  </a:lnTo>
                  <a:lnTo>
                    <a:pt x="1923" y="2912"/>
                  </a:lnTo>
                  <a:lnTo>
                    <a:pt x="1892" y="2837"/>
                  </a:lnTo>
                  <a:lnTo>
                    <a:pt x="1862" y="2760"/>
                  </a:lnTo>
                  <a:lnTo>
                    <a:pt x="1836" y="2678"/>
                  </a:lnTo>
                  <a:lnTo>
                    <a:pt x="1815" y="2594"/>
                  </a:lnTo>
                  <a:lnTo>
                    <a:pt x="1798" y="2509"/>
                  </a:lnTo>
                  <a:lnTo>
                    <a:pt x="1759" y="2504"/>
                  </a:lnTo>
                  <a:lnTo>
                    <a:pt x="1724" y="2490"/>
                  </a:lnTo>
                  <a:lnTo>
                    <a:pt x="1690" y="2469"/>
                  </a:lnTo>
                  <a:lnTo>
                    <a:pt x="1658" y="2439"/>
                  </a:lnTo>
                  <a:lnTo>
                    <a:pt x="1630" y="2405"/>
                  </a:lnTo>
                  <a:lnTo>
                    <a:pt x="1604" y="2363"/>
                  </a:lnTo>
                  <a:lnTo>
                    <a:pt x="1582" y="2317"/>
                  </a:lnTo>
                  <a:lnTo>
                    <a:pt x="1561" y="2269"/>
                  </a:lnTo>
                  <a:lnTo>
                    <a:pt x="1545" y="2215"/>
                  </a:lnTo>
                  <a:lnTo>
                    <a:pt x="1535" y="2161"/>
                  </a:lnTo>
                  <a:lnTo>
                    <a:pt x="1526" y="2105"/>
                  </a:lnTo>
                  <a:lnTo>
                    <a:pt x="1522" y="2049"/>
                  </a:lnTo>
                  <a:lnTo>
                    <a:pt x="1524" y="1992"/>
                  </a:lnTo>
                  <a:lnTo>
                    <a:pt x="1531" y="1938"/>
                  </a:lnTo>
                  <a:lnTo>
                    <a:pt x="1543" y="1885"/>
                  </a:lnTo>
                  <a:lnTo>
                    <a:pt x="1559" y="1835"/>
                  </a:lnTo>
                  <a:lnTo>
                    <a:pt x="1583" y="1790"/>
                  </a:lnTo>
                  <a:lnTo>
                    <a:pt x="1611" y="1748"/>
                  </a:lnTo>
                  <a:lnTo>
                    <a:pt x="1646" y="1713"/>
                  </a:lnTo>
                  <a:lnTo>
                    <a:pt x="1646" y="1692"/>
                  </a:lnTo>
                  <a:lnTo>
                    <a:pt x="1643" y="1668"/>
                  </a:lnTo>
                  <a:lnTo>
                    <a:pt x="1641" y="1638"/>
                  </a:lnTo>
                  <a:lnTo>
                    <a:pt x="1636" y="1605"/>
                  </a:lnTo>
                  <a:lnTo>
                    <a:pt x="1632" y="1566"/>
                  </a:lnTo>
                  <a:lnTo>
                    <a:pt x="1629" y="1525"/>
                  </a:lnTo>
                  <a:lnTo>
                    <a:pt x="1625" y="1479"/>
                  </a:lnTo>
                  <a:lnTo>
                    <a:pt x="1622" y="1431"/>
                  </a:lnTo>
                  <a:lnTo>
                    <a:pt x="1618" y="1380"/>
                  </a:lnTo>
                  <a:lnTo>
                    <a:pt x="1616" y="1326"/>
                  </a:lnTo>
                  <a:lnTo>
                    <a:pt x="1616" y="1269"/>
                  </a:lnTo>
                  <a:lnTo>
                    <a:pt x="1616" y="1211"/>
                  </a:lnTo>
                  <a:lnTo>
                    <a:pt x="1618" y="1152"/>
                  </a:lnTo>
                  <a:lnTo>
                    <a:pt x="1623" y="1091"/>
                  </a:lnTo>
                  <a:lnTo>
                    <a:pt x="1629" y="1028"/>
                  </a:lnTo>
                  <a:lnTo>
                    <a:pt x="1637" y="965"/>
                  </a:lnTo>
                  <a:lnTo>
                    <a:pt x="1648" y="901"/>
                  </a:lnTo>
                  <a:lnTo>
                    <a:pt x="1662" y="838"/>
                  </a:lnTo>
                  <a:lnTo>
                    <a:pt x="1677" y="774"/>
                  </a:lnTo>
                  <a:lnTo>
                    <a:pt x="1698" y="711"/>
                  </a:lnTo>
                  <a:lnTo>
                    <a:pt x="1721" y="648"/>
                  </a:lnTo>
                  <a:lnTo>
                    <a:pt x="1749" y="587"/>
                  </a:lnTo>
                  <a:lnTo>
                    <a:pt x="1778" y="528"/>
                  </a:lnTo>
                  <a:lnTo>
                    <a:pt x="1813" y="471"/>
                  </a:lnTo>
                  <a:lnTo>
                    <a:pt x="1853" y="413"/>
                  </a:lnTo>
                  <a:lnTo>
                    <a:pt x="1897" y="359"/>
                  </a:lnTo>
                  <a:lnTo>
                    <a:pt x="1946" y="309"/>
                  </a:lnTo>
                  <a:lnTo>
                    <a:pt x="2000" y="260"/>
                  </a:lnTo>
                  <a:lnTo>
                    <a:pt x="2059" y="215"/>
                  </a:lnTo>
                  <a:lnTo>
                    <a:pt x="2123" y="173"/>
                  </a:lnTo>
                  <a:lnTo>
                    <a:pt x="2195" y="134"/>
                  </a:lnTo>
                  <a:lnTo>
                    <a:pt x="2271" y="101"/>
                  </a:lnTo>
                  <a:lnTo>
                    <a:pt x="2353" y="72"/>
                  </a:lnTo>
                  <a:lnTo>
                    <a:pt x="2442" y="46"/>
                  </a:lnTo>
                  <a:lnTo>
                    <a:pt x="2540" y="26"/>
                  </a:lnTo>
                  <a:lnTo>
                    <a:pt x="2642" y="12"/>
                  </a:lnTo>
                  <a:lnTo>
                    <a:pt x="2752" y="4"/>
                  </a:lnTo>
                  <a:lnTo>
                    <a:pt x="286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349" y="-3861"/>
            <a:ext cx="5233181" cy="5140244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371930" y="4153823"/>
            <a:ext cx="3361870" cy="563196"/>
            <a:chOff x="486270" y="3541165"/>
            <a:chExt cx="4482488" cy="750928"/>
          </a:xfrm>
        </p:grpSpPr>
        <p:sp>
          <p:nvSpPr>
            <p:cNvPr id="29" name="Oval 28"/>
            <p:cNvSpPr/>
            <p:nvPr/>
          </p:nvSpPr>
          <p:spPr>
            <a:xfrm>
              <a:off x="486270" y="3541165"/>
              <a:ext cx="640080" cy="64008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359305" y="3676540"/>
              <a:ext cx="3609453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450"/>
                </a:spcAft>
                <a:defRPr/>
              </a:pPr>
              <a:r>
                <a:rPr lang="en-US" sz="2400" dirty="0" smtClea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</a:rPr>
                <a:t>Book a follow up</a:t>
              </a:r>
              <a:endParaRPr lang="en-US" sz="2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endParaRPr>
            </a:p>
          </p:txBody>
        </p:sp>
        <p:grpSp>
          <p:nvGrpSpPr>
            <p:cNvPr id="37" name="Group 15"/>
            <p:cNvGrpSpPr>
              <a:grpSpLocks noChangeAspect="1"/>
            </p:cNvGrpSpPr>
            <p:nvPr/>
          </p:nvGrpSpPr>
          <p:grpSpPr bwMode="auto">
            <a:xfrm>
              <a:off x="666552" y="3678684"/>
              <a:ext cx="279516" cy="365042"/>
              <a:chOff x="2760" y="748"/>
              <a:chExt cx="2157" cy="2817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38" name="Freeform 17"/>
              <p:cNvSpPr>
                <a:spLocks/>
              </p:cNvSpPr>
              <p:nvPr/>
            </p:nvSpPr>
            <p:spPr bwMode="auto">
              <a:xfrm>
                <a:off x="3304" y="748"/>
                <a:ext cx="1069" cy="585"/>
              </a:xfrm>
              <a:custGeom>
                <a:avLst/>
                <a:gdLst>
                  <a:gd name="T0" fmla="*/ 1230 w 2137"/>
                  <a:gd name="T1" fmla="*/ 0 h 1170"/>
                  <a:gd name="T2" fmla="*/ 1362 w 2137"/>
                  <a:gd name="T3" fmla="*/ 20 h 1170"/>
                  <a:gd name="T4" fmla="*/ 1478 w 2137"/>
                  <a:gd name="T5" fmla="*/ 73 h 1170"/>
                  <a:gd name="T6" fmla="*/ 1572 w 2137"/>
                  <a:gd name="T7" fmla="*/ 157 h 1170"/>
                  <a:gd name="T8" fmla="*/ 1641 w 2137"/>
                  <a:gd name="T9" fmla="*/ 263 h 1170"/>
                  <a:gd name="T10" fmla="*/ 1677 w 2137"/>
                  <a:gd name="T11" fmla="*/ 389 h 1170"/>
                  <a:gd name="T12" fmla="*/ 1810 w 2137"/>
                  <a:gd name="T13" fmla="*/ 394 h 1170"/>
                  <a:gd name="T14" fmla="*/ 1927 w 2137"/>
                  <a:gd name="T15" fmla="*/ 433 h 1170"/>
                  <a:gd name="T16" fmla="*/ 2023 w 2137"/>
                  <a:gd name="T17" fmla="*/ 503 h 1170"/>
                  <a:gd name="T18" fmla="*/ 2093 w 2137"/>
                  <a:gd name="T19" fmla="*/ 599 h 1170"/>
                  <a:gd name="T20" fmla="*/ 2132 w 2137"/>
                  <a:gd name="T21" fmla="*/ 716 h 1170"/>
                  <a:gd name="T22" fmla="*/ 2132 w 2137"/>
                  <a:gd name="T23" fmla="*/ 842 h 1170"/>
                  <a:gd name="T24" fmla="*/ 2093 w 2137"/>
                  <a:gd name="T25" fmla="*/ 959 h 1170"/>
                  <a:gd name="T26" fmla="*/ 2023 w 2137"/>
                  <a:gd name="T27" fmla="*/ 1055 h 1170"/>
                  <a:gd name="T28" fmla="*/ 1927 w 2137"/>
                  <a:gd name="T29" fmla="*/ 1125 h 1170"/>
                  <a:gd name="T30" fmla="*/ 1810 w 2137"/>
                  <a:gd name="T31" fmla="*/ 1164 h 1170"/>
                  <a:gd name="T32" fmla="*/ 388 w 2137"/>
                  <a:gd name="T33" fmla="*/ 1170 h 1170"/>
                  <a:gd name="T34" fmla="*/ 265 w 2137"/>
                  <a:gd name="T35" fmla="*/ 1149 h 1170"/>
                  <a:gd name="T36" fmla="*/ 159 w 2137"/>
                  <a:gd name="T37" fmla="*/ 1094 h 1170"/>
                  <a:gd name="T38" fmla="*/ 75 w 2137"/>
                  <a:gd name="T39" fmla="*/ 1009 h 1170"/>
                  <a:gd name="T40" fmla="*/ 18 w 2137"/>
                  <a:gd name="T41" fmla="*/ 902 h 1170"/>
                  <a:gd name="T42" fmla="*/ 0 w 2137"/>
                  <a:gd name="T43" fmla="*/ 779 h 1170"/>
                  <a:gd name="T44" fmla="*/ 18 w 2137"/>
                  <a:gd name="T45" fmla="*/ 656 h 1170"/>
                  <a:gd name="T46" fmla="*/ 75 w 2137"/>
                  <a:gd name="T47" fmla="*/ 548 h 1170"/>
                  <a:gd name="T48" fmla="*/ 159 w 2137"/>
                  <a:gd name="T49" fmla="*/ 464 h 1170"/>
                  <a:gd name="T50" fmla="*/ 265 w 2137"/>
                  <a:gd name="T51" fmla="*/ 409 h 1170"/>
                  <a:gd name="T52" fmla="*/ 388 w 2137"/>
                  <a:gd name="T53" fmla="*/ 389 h 1170"/>
                  <a:gd name="T54" fmla="*/ 472 w 2137"/>
                  <a:gd name="T55" fmla="*/ 325 h 1170"/>
                  <a:gd name="T56" fmla="*/ 525 w 2137"/>
                  <a:gd name="T57" fmla="*/ 209 h 1170"/>
                  <a:gd name="T58" fmla="*/ 607 w 2137"/>
                  <a:gd name="T59" fmla="*/ 113 h 1170"/>
                  <a:gd name="T60" fmla="*/ 713 w 2137"/>
                  <a:gd name="T61" fmla="*/ 43 h 1170"/>
                  <a:gd name="T62" fmla="*/ 838 w 2137"/>
                  <a:gd name="T63" fmla="*/ 5 h 1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137" h="1170">
                    <a:moveTo>
                      <a:pt x="905" y="0"/>
                    </a:moveTo>
                    <a:lnTo>
                      <a:pt x="1230" y="0"/>
                    </a:lnTo>
                    <a:lnTo>
                      <a:pt x="1299" y="5"/>
                    </a:lnTo>
                    <a:lnTo>
                      <a:pt x="1362" y="20"/>
                    </a:lnTo>
                    <a:lnTo>
                      <a:pt x="1422" y="43"/>
                    </a:lnTo>
                    <a:lnTo>
                      <a:pt x="1478" y="73"/>
                    </a:lnTo>
                    <a:lnTo>
                      <a:pt x="1528" y="113"/>
                    </a:lnTo>
                    <a:lnTo>
                      <a:pt x="1572" y="157"/>
                    </a:lnTo>
                    <a:lnTo>
                      <a:pt x="1610" y="209"/>
                    </a:lnTo>
                    <a:lnTo>
                      <a:pt x="1641" y="263"/>
                    </a:lnTo>
                    <a:lnTo>
                      <a:pt x="1663" y="325"/>
                    </a:lnTo>
                    <a:lnTo>
                      <a:pt x="1677" y="389"/>
                    </a:lnTo>
                    <a:lnTo>
                      <a:pt x="1747" y="389"/>
                    </a:lnTo>
                    <a:lnTo>
                      <a:pt x="1810" y="394"/>
                    </a:lnTo>
                    <a:lnTo>
                      <a:pt x="1870" y="409"/>
                    </a:lnTo>
                    <a:lnTo>
                      <a:pt x="1927" y="433"/>
                    </a:lnTo>
                    <a:lnTo>
                      <a:pt x="1976" y="464"/>
                    </a:lnTo>
                    <a:lnTo>
                      <a:pt x="2023" y="503"/>
                    </a:lnTo>
                    <a:lnTo>
                      <a:pt x="2062" y="548"/>
                    </a:lnTo>
                    <a:lnTo>
                      <a:pt x="2093" y="599"/>
                    </a:lnTo>
                    <a:lnTo>
                      <a:pt x="2117" y="656"/>
                    </a:lnTo>
                    <a:lnTo>
                      <a:pt x="2132" y="716"/>
                    </a:lnTo>
                    <a:lnTo>
                      <a:pt x="2137" y="779"/>
                    </a:lnTo>
                    <a:lnTo>
                      <a:pt x="2132" y="842"/>
                    </a:lnTo>
                    <a:lnTo>
                      <a:pt x="2117" y="902"/>
                    </a:lnTo>
                    <a:lnTo>
                      <a:pt x="2093" y="959"/>
                    </a:lnTo>
                    <a:lnTo>
                      <a:pt x="2062" y="1009"/>
                    </a:lnTo>
                    <a:lnTo>
                      <a:pt x="2023" y="1055"/>
                    </a:lnTo>
                    <a:lnTo>
                      <a:pt x="1976" y="1094"/>
                    </a:lnTo>
                    <a:lnTo>
                      <a:pt x="1927" y="1125"/>
                    </a:lnTo>
                    <a:lnTo>
                      <a:pt x="1870" y="1149"/>
                    </a:lnTo>
                    <a:lnTo>
                      <a:pt x="1810" y="1164"/>
                    </a:lnTo>
                    <a:lnTo>
                      <a:pt x="1747" y="1170"/>
                    </a:lnTo>
                    <a:lnTo>
                      <a:pt x="388" y="1170"/>
                    </a:lnTo>
                    <a:lnTo>
                      <a:pt x="325" y="1164"/>
                    </a:lnTo>
                    <a:lnTo>
                      <a:pt x="265" y="1149"/>
                    </a:lnTo>
                    <a:lnTo>
                      <a:pt x="210" y="1125"/>
                    </a:lnTo>
                    <a:lnTo>
                      <a:pt x="159" y="1094"/>
                    </a:lnTo>
                    <a:lnTo>
                      <a:pt x="113" y="1055"/>
                    </a:lnTo>
                    <a:lnTo>
                      <a:pt x="75" y="1009"/>
                    </a:lnTo>
                    <a:lnTo>
                      <a:pt x="42" y="959"/>
                    </a:lnTo>
                    <a:lnTo>
                      <a:pt x="18" y="902"/>
                    </a:lnTo>
                    <a:lnTo>
                      <a:pt x="5" y="842"/>
                    </a:lnTo>
                    <a:lnTo>
                      <a:pt x="0" y="779"/>
                    </a:lnTo>
                    <a:lnTo>
                      <a:pt x="5" y="716"/>
                    </a:lnTo>
                    <a:lnTo>
                      <a:pt x="18" y="656"/>
                    </a:lnTo>
                    <a:lnTo>
                      <a:pt x="42" y="599"/>
                    </a:lnTo>
                    <a:lnTo>
                      <a:pt x="75" y="548"/>
                    </a:lnTo>
                    <a:lnTo>
                      <a:pt x="113" y="503"/>
                    </a:lnTo>
                    <a:lnTo>
                      <a:pt x="159" y="464"/>
                    </a:lnTo>
                    <a:lnTo>
                      <a:pt x="210" y="433"/>
                    </a:lnTo>
                    <a:lnTo>
                      <a:pt x="265" y="409"/>
                    </a:lnTo>
                    <a:lnTo>
                      <a:pt x="325" y="394"/>
                    </a:lnTo>
                    <a:lnTo>
                      <a:pt x="388" y="389"/>
                    </a:lnTo>
                    <a:lnTo>
                      <a:pt x="458" y="389"/>
                    </a:lnTo>
                    <a:lnTo>
                      <a:pt x="472" y="325"/>
                    </a:lnTo>
                    <a:lnTo>
                      <a:pt x="494" y="263"/>
                    </a:lnTo>
                    <a:lnTo>
                      <a:pt x="525" y="209"/>
                    </a:lnTo>
                    <a:lnTo>
                      <a:pt x="563" y="157"/>
                    </a:lnTo>
                    <a:lnTo>
                      <a:pt x="607" y="113"/>
                    </a:lnTo>
                    <a:lnTo>
                      <a:pt x="659" y="73"/>
                    </a:lnTo>
                    <a:lnTo>
                      <a:pt x="713" y="43"/>
                    </a:lnTo>
                    <a:lnTo>
                      <a:pt x="773" y="20"/>
                    </a:lnTo>
                    <a:lnTo>
                      <a:pt x="838" y="5"/>
                    </a:lnTo>
                    <a:lnTo>
                      <a:pt x="90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/>
            </p:nvSpPr>
            <p:spPr bwMode="auto">
              <a:xfrm>
                <a:off x="2760" y="881"/>
                <a:ext cx="2157" cy="2684"/>
              </a:xfrm>
              <a:custGeom>
                <a:avLst/>
                <a:gdLst>
                  <a:gd name="T0" fmla="*/ 1140 w 4313"/>
                  <a:gd name="T1" fmla="*/ 38 h 5368"/>
                  <a:gd name="T2" fmla="*/ 994 w 4313"/>
                  <a:gd name="T3" fmla="*/ 190 h 5368"/>
                  <a:gd name="T4" fmla="*/ 909 w 4313"/>
                  <a:gd name="T5" fmla="*/ 387 h 5368"/>
                  <a:gd name="T6" fmla="*/ 703 w 4313"/>
                  <a:gd name="T7" fmla="*/ 445 h 5368"/>
                  <a:gd name="T8" fmla="*/ 536 w 4313"/>
                  <a:gd name="T9" fmla="*/ 570 h 5368"/>
                  <a:gd name="T10" fmla="*/ 424 w 4313"/>
                  <a:gd name="T11" fmla="*/ 748 h 5368"/>
                  <a:gd name="T12" fmla="*/ 383 w 4313"/>
                  <a:gd name="T13" fmla="*/ 961 h 5368"/>
                  <a:gd name="T14" fmla="*/ 404 w 4313"/>
                  <a:gd name="T15" fmla="*/ 4559 h 5368"/>
                  <a:gd name="T16" fmla="*/ 505 w 4313"/>
                  <a:gd name="T17" fmla="*/ 4758 h 5368"/>
                  <a:gd name="T18" fmla="*/ 669 w 4313"/>
                  <a:gd name="T19" fmla="*/ 4903 h 5368"/>
                  <a:gd name="T20" fmla="*/ 881 w 4313"/>
                  <a:gd name="T21" fmla="*/ 4977 h 5368"/>
                  <a:gd name="T22" fmla="*/ 3432 w 4313"/>
                  <a:gd name="T23" fmla="*/ 4977 h 5368"/>
                  <a:gd name="T24" fmla="*/ 3644 w 4313"/>
                  <a:gd name="T25" fmla="*/ 4903 h 5368"/>
                  <a:gd name="T26" fmla="*/ 3810 w 4313"/>
                  <a:gd name="T27" fmla="*/ 4758 h 5368"/>
                  <a:gd name="T28" fmla="*/ 3909 w 4313"/>
                  <a:gd name="T29" fmla="*/ 4559 h 5368"/>
                  <a:gd name="T30" fmla="*/ 3930 w 4313"/>
                  <a:gd name="T31" fmla="*/ 961 h 5368"/>
                  <a:gd name="T32" fmla="*/ 3889 w 4313"/>
                  <a:gd name="T33" fmla="*/ 748 h 5368"/>
                  <a:gd name="T34" fmla="*/ 3777 w 4313"/>
                  <a:gd name="T35" fmla="*/ 570 h 5368"/>
                  <a:gd name="T36" fmla="*/ 3610 w 4313"/>
                  <a:gd name="T37" fmla="*/ 445 h 5368"/>
                  <a:gd name="T38" fmla="*/ 3404 w 4313"/>
                  <a:gd name="T39" fmla="*/ 387 h 5368"/>
                  <a:gd name="T40" fmla="*/ 3320 w 4313"/>
                  <a:gd name="T41" fmla="*/ 190 h 5368"/>
                  <a:gd name="T42" fmla="*/ 3173 w 4313"/>
                  <a:gd name="T43" fmla="*/ 38 h 5368"/>
                  <a:gd name="T44" fmla="*/ 3452 w 4313"/>
                  <a:gd name="T45" fmla="*/ 5 h 5368"/>
                  <a:gd name="T46" fmla="*/ 3728 w 4313"/>
                  <a:gd name="T47" fmla="*/ 75 h 5368"/>
                  <a:gd name="T48" fmla="*/ 3964 w 4313"/>
                  <a:gd name="T49" fmla="*/ 219 h 5368"/>
                  <a:gd name="T50" fmla="*/ 4149 w 4313"/>
                  <a:gd name="T51" fmla="*/ 425 h 5368"/>
                  <a:gd name="T52" fmla="*/ 4270 w 4313"/>
                  <a:gd name="T53" fmla="*/ 675 h 5368"/>
                  <a:gd name="T54" fmla="*/ 4313 w 4313"/>
                  <a:gd name="T55" fmla="*/ 961 h 5368"/>
                  <a:gd name="T56" fmla="*/ 4294 w 4313"/>
                  <a:gd name="T57" fmla="*/ 4600 h 5368"/>
                  <a:gd name="T58" fmla="*/ 4198 w 4313"/>
                  <a:gd name="T59" fmla="*/ 4864 h 5368"/>
                  <a:gd name="T60" fmla="*/ 4032 w 4313"/>
                  <a:gd name="T61" fmla="*/ 5085 h 5368"/>
                  <a:gd name="T62" fmla="*/ 3812 w 4313"/>
                  <a:gd name="T63" fmla="*/ 5251 h 5368"/>
                  <a:gd name="T64" fmla="*/ 3546 w 4313"/>
                  <a:gd name="T65" fmla="*/ 5347 h 5368"/>
                  <a:gd name="T66" fmla="*/ 960 w 4313"/>
                  <a:gd name="T67" fmla="*/ 5368 h 5368"/>
                  <a:gd name="T68" fmla="*/ 674 w 4313"/>
                  <a:gd name="T69" fmla="*/ 5323 h 5368"/>
                  <a:gd name="T70" fmla="*/ 423 w 4313"/>
                  <a:gd name="T71" fmla="*/ 5203 h 5368"/>
                  <a:gd name="T72" fmla="*/ 219 w 4313"/>
                  <a:gd name="T73" fmla="*/ 5016 h 5368"/>
                  <a:gd name="T74" fmla="*/ 75 w 4313"/>
                  <a:gd name="T75" fmla="*/ 4780 h 5368"/>
                  <a:gd name="T76" fmla="*/ 5 w 4313"/>
                  <a:gd name="T77" fmla="*/ 4504 h 5368"/>
                  <a:gd name="T78" fmla="*/ 5 w 4313"/>
                  <a:gd name="T79" fmla="*/ 863 h 5368"/>
                  <a:gd name="T80" fmla="*/ 75 w 4313"/>
                  <a:gd name="T81" fmla="*/ 587 h 5368"/>
                  <a:gd name="T82" fmla="*/ 219 w 4313"/>
                  <a:gd name="T83" fmla="*/ 349 h 5368"/>
                  <a:gd name="T84" fmla="*/ 423 w 4313"/>
                  <a:gd name="T85" fmla="*/ 164 h 5368"/>
                  <a:gd name="T86" fmla="*/ 674 w 4313"/>
                  <a:gd name="T87" fmla="*/ 43 h 5368"/>
                  <a:gd name="T88" fmla="*/ 960 w 4313"/>
                  <a:gd name="T89" fmla="*/ 0 h 5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313" h="5368">
                    <a:moveTo>
                      <a:pt x="960" y="0"/>
                    </a:moveTo>
                    <a:lnTo>
                      <a:pt x="1202" y="0"/>
                    </a:lnTo>
                    <a:lnTo>
                      <a:pt x="1140" y="38"/>
                    </a:lnTo>
                    <a:lnTo>
                      <a:pt x="1085" y="82"/>
                    </a:lnTo>
                    <a:lnTo>
                      <a:pt x="1037" y="133"/>
                    </a:lnTo>
                    <a:lnTo>
                      <a:pt x="994" y="190"/>
                    </a:lnTo>
                    <a:lnTo>
                      <a:pt x="958" y="252"/>
                    </a:lnTo>
                    <a:lnTo>
                      <a:pt x="929" y="317"/>
                    </a:lnTo>
                    <a:lnTo>
                      <a:pt x="909" y="387"/>
                    </a:lnTo>
                    <a:lnTo>
                      <a:pt x="837" y="397"/>
                    </a:lnTo>
                    <a:lnTo>
                      <a:pt x="768" y="418"/>
                    </a:lnTo>
                    <a:lnTo>
                      <a:pt x="703" y="445"/>
                    </a:lnTo>
                    <a:lnTo>
                      <a:pt x="642" y="479"/>
                    </a:lnTo>
                    <a:lnTo>
                      <a:pt x="587" y="522"/>
                    </a:lnTo>
                    <a:lnTo>
                      <a:pt x="536" y="570"/>
                    </a:lnTo>
                    <a:lnTo>
                      <a:pt x="493" y="625"/>
                    </a:lnTo>
                    <a:lnTo>
                      <a:pt x="455" y="683"/>
                    </a:lnTo>
                    <a:lnTo>
                      <a:pt x="424" y="748"/>
                    </a:lnTo>
                    <a:lnTo>
                      <a:pt x="402" y="815"/>
                    </a:lnTo>
                    <a:lnTo>
                      <a:pt x="389" y="887"/>
                    </a:lnTo>
                    <a:lnTo>
                      <a:pt x="383" y="961"/>
                    </a:lnTo>
                    <a:lnTo>
                      <a:pt x="383" y="4407"/>
                    </a:lnTo>
                    <a:lnTo>
                      <a:pt x="389" y="4484"/>
                    </a:lnTo>
                    <a:lnTo>
                      <a:pt x="404" y="4559"/>
                    </a:lnTo>
                    <a:lnTo>
                      <a:pt x="430" y="4631"/>
                    </a:lnTo>
                    <a:lnTo>
                      <a:pt x="462" y="4696"/>
                    </a:lnTo>
                    <a:lnTo>
                      <a:pt x="505" y="4758"/>
                    </a:lnTo>
                    <a:lnTo>
                      <a:pt x="553" y="4814"/>
                    </a:lnTo>
                    <a:lnTo>
                      <a:pt x="608" y="4862"/>
                    </a:lnTo>
                    <a:lnTo>
                      <a:pt x="669" y="4903"/>
                    </a:lnTo>
                    <a:lnTo>
                      <a:pt x="736" y="4938"/>
                    </a:lnTo>
                    <a:lnTo>
                      <a:pt x="806" y="4962"/>
                    </a:lnTo>
                    <a:lnTo>
                      <a:pt x="881" y="4977"/>
                    </a:lnTo>
                    <a:lnTo>
                      <a:pt x="960" y="4982"/>
                    </a:lnTo>
                    <a:lnTo>
                      <a:pt x="3353" y="4982"/>
                    </a:lnTo>
                    <a:lnTo>
                      <a:pt x="3432" y="4977"/>
                    </a:lnTo>
                    <a:lnTo>
                      <a:pt x="3507" y="4962"/>
                    </a:lnTo>
                    <a:lnTo>
                      <a:pt x="3577" y="4938"/>
                    </a:lnTo>
                    <a:lnTo>
                      <a:pt x="3644" y="4903"/>
                    </a:lnTo>
                    <a:lnTo>
                      <a:pt x="3706" y="4862"/>
                    </a:lnTo>
                    <a:lnTo>
                      <a:pt x="3760" y="4814"/>
                    </a:lnTo>
                    <a:lnTo>
                      <a:pt x="3810" y="4758"/>
                    </a:lnTo>
                    <a:lnTo>
                      <a:pt x="3851" y="4696"/>
                    </a:lnTo>
                    <a:lnTo>
                      <a:pt x="3884" y="4631"/>
                    </a:lnTo>
                    <a:lnTo>
                      <a:pt x="3909" y="4559"/>
                    </a:lnTo>
                    <a:lnTo>
                      <a:pt x="3925" y="4484"/>
                    </a:lnTo>
                    <a:lnTo>
                      <a:pt x="3930" y="4407"/>
                    </a:lnTo>
                    <a:lnTo>
                      <a:pt x="3930" y="961"/>
                    </a:lnTo>
                    <a:lnTo>
                      <a:pt x="3925" y="887"/>
                    </a:lnTo>
                    <a:lnTo>
                      <a:pt x="3911" y="815"/>
                    </a:lnTo>
                    <a:lnTo>
                      <a:pt x="3889" y="748"/>
                    </a:lnTo>
                    <a:lnTo>
                      <a:pt x="3860" y="683"/>
                    </a:lnTo>
                    <a:lnTo>
                      <a:pt x="3822" y="625"/>
                    </a:lnTo>
                    <a:lnTo>
                      <a:pt x="3777" y="570"/>
                    </a:lnTo>
                    <a:lnTo>
                      <a:pt x="3726" y="522"/>
                    </a:lnTo>
                    <a:lnTo>
                      <a:pt x="3671" y="479"/>
                    </a:lnTo>
                    <a:lnTo>
                      <a:pt x="3610" y="445"/>
                    </a:lnTo>
                    <a:lnTo>
                      <a:pt x="3545" y="418"/>
                    </a:lnTo>
                    <a:lnTo>
                      <a:pt x="3476" y="397"/>
                    </a:lnTo>
                    <a:lnTo>
                      <a:pt x="3404" y="387"/>
                    </a:lnTo>
                    <a:lnTo>
                      <a:pt x="3384" y="317"/>
                    </a:lnTo>
                    <a:lnTo>
                      <a:pt x="3356" y="252"/>
                    </a:lnTo>
                    <a:lnTo>
                      <a:pt x="3320" y="190"/>
                    </a:lnTo>
                    <a:lnTo>
                      <a:pt x="3278" y="133"/>
                    </a:lnTo>
                    <a:lnTo>
                      <a:pt x="3228" y="82"/>
                    </a:lnTo>
                    <a:lnTo>
                      <a:pt x="3173" y="38"/>
                    </a:lnTo>
                    <a:lnTo>
                      <a:pt x="3113" y="0"/>
                    </a:lnTo>
                    <a:lnTo>
                      <a:pt x="3353" y="0"/>
                    </a:lnTo>
                    <a:lnTo>
                      <a:pt x="3452" y="5"/>
                    </a:lnTo>
                    <a:lnTo>
                      <a:pt x="3546" y="19"/>
                    </a:lnTo>
                    <a:lnTo>
                      <a:pt x="3639" y="43"/>
                    </a:lnTo>
                    <a:lnTo>
                      <a:pt x="3728" y="75"/>
                    </a:lnTo>
                    <a:lnTo>
                      <a:pt x="3812" y="116"/>
                    </a:lnTo>
                    <a:lnTo>
                      <a:pt x="3890" y="164"/>
                    </a:lnTo>
                    <a:lnTo>
                      <a:pt x="3964" y="219"/>
                    </a:lnTo>
                    <a:lnTo>
                      <a:pt x="4032" y="282"/>
                    </a:lnTo>
                    <a:lnTo>
                      <a:pt x="4094" y="349"/>
                    </a:lnTo>
                    <a:lnTo>
                      <a:pt x="4149" y="425"/>
                    </a:lnTo>
                    <a:lnTo>
                      <a:pt x="4198" y="503"/>
                    </a:lnTo>
                    <a:lnTo>
                      <a:pt x="4238" y="587"/>
                    </a:lnTo>
                    <a:lnTo>
                      <a:pt x="4270" y="675"/>
                    </a:lnTo>
                    <a:lnTo>
                      <a:pt x="4294" y="767"/>
                    </a:lnTo>
                    <a:lnTo>
                      <a:pt x="4308" y="863"/>
                    </a:lnTo>
                    <a:lnTo>
                      <a:pt x="4313" y="961"/>
                    </a:lnTo>
                    <a:lnTo>
                      <a:pt x="4313" y="4407"/>
                    </a:lnTo>
                    <a:lnTo>
                      <a:pt x="4308" y="4504"/>
                    </a:lnTo>
                    <a:lnTo>
                      <a:pt x="4294" y="4600"/>
                    </a:lnTo>
                    <a:lnTo>
                      <a:pt x="4270" y="4691"/>
                    </a:lnTo>
                    <a:lnTo>
                      <a:pt x="4238" y="4780"/>
                    </a:lnTo>
                    <a:lnTo>
                      <a:pt x="4198" y="4864"/>
                    </a:lnTo>
                    <a:lnTo>
                      <a:pt x="4149" y="4943"/>
                    </a:lnTo>
                    <a:lnTo>
                      <a:pt x="4094" y="5016"/>
                    </a:lnTo>
                    <a:lnTo>
                      <a:pt x="4032" y="5085"/>
                    </a:lnTo>
                    <a:lnTo>
                      <a:pt x="3964" y="5147"/>
                    </a:lnTo>
                    <a:lnTo>
                      <a:pt x="3890" y="5203"/>
                    </a:lnTo>
                    <a:lnTo>
                      <a:pt x="3812" y="5251"/>
                    </a:lnTo>
                    <a:lnTo>
                      <a:pt x="3728" y="5292"/>
                    </a:lnTo>
                    <a:lnTo>
                      <a:pt x="3639" y="5323"/>
                    </a:lnTo>
                    <a:lnTo>
                      <a:pt x="3546" y="5347"/>
                    </a:lnTo>
                    <a:lnTo>
                      <a:pt x="3452" y="5362"/>
                    </a:lnTo>
                    <a:lnTo>
                      <a:pt x="3353" y="5368"/>
                    </a:lnTo>
                    <a:lnTo>
                      <a:pt x="960" y="5368"/>
                    </a:lnTo>
                    <a:lnTo>
                      <a:pt x="863" y="5362"/>
                    </a:lnTo>
                    <a:lnTo>
                      <a:pt x="767" y="5347"/>
                    </a:lnTo>
                    <a:lnTo>
                      <a:pt x="674" y="5323"/>
                    </a:lnTo>
                    <a:lnTo>
                      <a:pt x="587" y="5292"/>
                    </a:lnTo>
                    <a:lnTo>
                      <a:pt x="503" y="5251"/>
                    </a:lnTo>
                    <a:lnTo>
                      <a:pt x="423" y="5203"/>
                    </a:lnTo>
                    <a:lnTo>
                      <a:pt x="349" y="5147"/>
                    </a:lnTo>
                    <a:lnTo>
                      <a:pt x="281" y="5085"/>
                    </a:lnTo>
                    <a:lnTo>
                      <a:pt x="219" y="5016"/>
                    </a:lnTo>
                    <a:lnTo>
                      <a:pt x="164" y="4943"/>
                    </a:lnTo>
                    <a:lnTo>
                      <a:pt x="116" y="4864"/>
                    </a:lnTo>
                    <a:lnTo>
                      <a:pt x="75" y="4780"/>
                    </a:lnTo>
                    <a:lnTo>
                      <a:pt x="43" y="4691"/>
                    </a:lnTo>
                    <a:lnTo>
                      <a:pt x="19" y="4600"/>
                    </a:lnTo>
                    <a:lnTo>
                      <a:pt x="5" y="4504"/>
                    </a:lnTo>
                    <a:lnTo>
                      <a:pt x="0" y="4407"/>
                    </a:lnTo>
                    <a:lnTo>
                      <a:pt x="0" y="961"/>
                    </a:lnTo>
                    <a:lnTo>
                      <a:pt x="5" y="863"/>
                    </a:lnTo>
                    <a:lnTo>
                      <a:pt x="19" y="767"/>
                    </a:lnTo>
                    <a:lnTo>
                      <a:pt x="43" y="675"/>
                    </a:lnTo>
                    <a:lnTo>
                      <a:pt x="75" y="587"/>
                    </a:lnTo>
                    <a:lnTo>
                      <a:pt x="116" y="503"/>
                    </a:lnTo>
                    <a:lnTo>
                      <a:pt x="164" y="425"/>
                    </a:lnTo>
                    <a:lnTo>
                      <a:pt x="219" y="349"/>
                    </a:lnTo>
                    <a:lnTo>
                      <a:pt x="281" y="282"/>
                    </a:lnTo>
                    <a:lnTo>
                      <a:pt x="349" y="219"/>
                    </a:lnTo>
                    <a:lnTo>
                      <a:pt x="423" y="164"/>
                    </a:lnTo>
                    <a:lnTo>
                      <a:pt x="503" y="116"/>
                    </a:lnTo>
                    <a:lnTo>
                      <a:pt x="587" y="75"/>
                    </a:lnTo>
                    <a:lnTo>
                      <a:pt x="674" y="43"/>
                    </a:lnTo>
                    <a:lnTo>
                      <a:pt x="767" y="19"/>
                    </a:lnTo>
                    <a:lnTo>
                      <a:pt x="863" y="5"/>
                    </a:lnTo>
                    <a:lnTo>
                      <a:pt x="96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/>
            </p:nvSpPr>
            <p:spPr bwMode="auto">
              <a:xfrm>
                <a:off x="3742" y="1666"/>
                <a:ext cx="788" cy="193"/>
              </a:xfrm>
              <a:custGeom>
                <a:avLst/>
                <a:gdLst>
                  <a:gd name="T0" fmla="*/ 192 w 1575"/>
                  <a:gd name="T1" fmla="*/ 0 h 385"/>
                  <a:gd name="T2" fmla="*/ 1383 w 1575"/>
                  <a:gd name="T3" fmla="*/ 0 h 385"/>
                  <a:gd name="T4" fmla="*/ 1426 w 1575"/>
                  <a:gd name="T5" fmla="*/ 5 h 385"/>
                  <a:gd name="T6" fmla="*/ 1467 w 1575"/>
                  <a:gd name="T7" fmla="*/ 20 h 385"/>
                  <a:gd name="T8" fmla="*/ 1503 w 1575"/>
                  <a:gd name="T9" fmla="*/ 43 h 385"/>
                  <a:gd name="T10" fmla="*/ 1532 w 1575"/>
                  <a:gd name="T11" fmla="*/ 72 h 385"/>
                  <a:gd name="T12" fmla="*/ 1554 w 1575"/>
                  <a:gd name="T13" fmla="*/ 108 h 385"/>
                  <a:gd name="T14" fmla="*/ 1569 w 1575"/>
                  <a:gd name="T15" fmla="*/ 149 h 385"/>
                  <a:gd name="T16" fmla="*/ 1575 w 1575"/>
                  <a:gd name="T17" fmla="*/ 192 h 385"/>
                  <a:gd name="T18" fmla="*/ 1569 w 1575"/>
                  <a:gd name="T19" fmla="*/ 236 h 385"/>
                  <a:gd name="T20" fmla="*/ 1554 w 1575"/>
                  <a:gd name="T21" fmla="*/ 277 h 385"/>
                  <a:gd name="T22" fmla="*/ 1532 w 1575"/>
                  <a:gd name="T23" fmla="*/ 313 h 385"/>
                  <a:gd name="T24" fmla="*/ 1503 w 1575"/>
                  <a:gd name="T25" fmla="*/ 342 h 385"/>
                  <a:gd name="T26" fmla="*/ 1467 w 1575"/>
                  <a:gd name="T27" fmla="*/ 365 h 385"/>
                  <a:gd name="T28" fmla="*/ 1426 w 1575"/>
                  <a:gd name="T29" fmla="*/ 380 h 385"/>
                  <a:gd name="T30" fmla="*/ 1383 w 1575"/>
                  <a:gd name="T31" fmla="*/ 385 h 385"/>
                  <a:gd name="T32" fmla="*/ 192 w 1575"/>
                  <a:gd name="T33" fmla="*/ 385 h 385"/>
                  <a:gd name="T34" fmla="*/ 147 w 1575"/>
                  <a:gd name="T35" fmla="*/ 380 h 385"/>
                  <a:gd name="T36" fmla="*/ 108 w 1575"/>
                  <a:gd name="T37" fmla="*/ 365 h 385"/>
                  <a:gd name="T38" fmla="*/ 72 w 1575"/>
                  <a:gd name="T39" fmla="*/ 342 h 385"/>
                  <a:gd name="T40" fmla="*/ 43 w 1575"/>
                  <a:gd name="T41" fmla="*/ 313 h 385"/>
                  <a:gd name="T42" fmla="*/ 19 w 1575"/>
                  <a:gd name="T43" fmla="*/ 277 h 385"/>
                  <a:gd name="T44" fmla="*/ 5 w 1575"/>
                  <a:gd name="T45" fmla="*/ 236 h 385"/>
                  <a:gd name="T46" fmla="*/ 0 w 1575"/>
                  <a:gd name="T47" fmla="*/ 192 h 385"/>
                  <a:gd name="T48" fmla="*/ 5 w 1575"/>
                  <a:gd name="T49" fmla="*/ 149 h 385"/>
                  <a:gd name="T50" fmla="*/ 19 w 1575"/>
                  <a:gd name="T51" fmla="*/ 108 h 385"/>
                  <a:gd name="T52" fmla="*/ 43 w 1575"/>
                  <a:gd name="T53" fmla="*/ 72 h 385"/>
                  <a:gd name="T54" fmla="*/ 72 w 1575"/>
                  <a:gd name="T55" fmla="*/ 43 h 385"/>
                  <a:gd name="T56" fmla="*/ 108 w 1575"/>
                  <a:gd name="T57" fmla="*/ 20 h 385"/>
                  <a:gd name="T58" fmla="*/ 147 w 1575"/>
                  <a:gd name="T59" fmla="*/ 5 h 385"/>
                  <a:gd name="T60" fmla="*/ 192 w 1575"/>
                  <a:gd name="T61" fmla="*/ 0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575" h="385">
                    <a:moveTo>
                      <a:pt x="192" y="0"/>
                    </a:moveTo>
                    <a:lnTo>
                      <a:pt x="1383" y="0"/>
                    </a:lnTo>
                    <a:lnTo>
                      <a:pt x="1426" y="5"/>
                    </a:lnTo>
                    <a:lnTo>
                      <a:pt x="1467" y="20"/>
                    </a:lnTo>
                    <a:lnTo>
                      <a:pt x="1503" y="43"/>
                    </a:lnTo>
                    <a:lnTo>
                      <a:pt x="1532" y="72"/>
                    </a:lnTo>
                    <a:lnTo>
                      <a:pt x="1554" y="108"/>
                    </a:lnTo>
                    <a:lnTo>
                      <a:pt x="1569" y="149"/>
                    </a:lnTo>
                    <a:lnTo>
                      <a:pt x="1575" y="192"/>
                    </a:lnTo>
                    <a:lnTo>
                      <a:pt x="1569" y="236"/>
                    </a:lnTo>
                    <a:lnTo>
                      <a:pt x="1554" y="277"/>
                    </a:lnTo>
                    <a:lnTo>
                      <a:pt x="1532" y="313"/>
                    </a:lnTo>
                    <a:lnTo>
                      <a:pt x="1503" y="342"/>
                    </a:lnTo>
                    <a:lnTo>
                      <a:pt x="1467" y="365"/>
                    </a:lnTo>
                    <a:lnTo>
                      <a:pt x="1426" y="380"/>
                    </a:lnTo>
                    <a:lnTo>
                      <a:pt x="1383" y="385"/>
                    </a:lnTo>
                    <a:lnTo>
                      <a:pt x="192" y="385"/>
                    </a:lnTo>
                    <a:lnTo>
                      <a:pt x="147" y="380"/>
                    </a:lnTo>
                    <a:lnTo>
                      <a:pt x="108" y="365"/>
                    </a:lnTo>
                    <a:lnTo>
                      <a:pt x="72" y="342"/>
                    </a:lnTo>
                    <a:lnTo>
                      <a:pt x="43" y="313"/>
                    </a:lnTo>
                    <a:lnTo>
                      <a:pt x="19" y="277"/>
                    </a:lnTo>
                    <a:lnTo>
                      <a:pt x="5" y="236"/>
                    </a:lnTo>
                    <a:lnTo>
                      <a:pt x="0" y="192"/>
                    </a:lnTo>
                    <a:lnTo>
                      <a:pt x="5" y="149"/>
                    </a:lnTo>
                    <a:lnTo>
                      <a:pt x="19" y="108"/>
                    </a:lnTo>
                    <a:lnTo>
                      <a:pt x="43" y="72"/>
                    </a:lnTo>
                    <a:lnTo>
                      <a:pt x="72" y="43"/>
                    </a:lnTo>
                    <a:lnTo>
                      <a:pt x="108" y="20"/>
                    </a:lnTo>
                    <a:lnTo>
                      <a:pt x="147" y="5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Freeform 20"/>
              <p:cNvSpPr>
                <a:spLocks/>
              </p:cNvSpPr>
              <p:nvPr/>
            </p:nvSpPr>
            <p:spPr bwMode="auto">
              <a:xfrm>
                <a:off x="3742" y="2179"/>
                <a:ext cx="788" cy="192"/>
              </a:xfrm>
              <a:custGeom>
                <a:avLst/>
                <a:gdLst>
                  <a:gd name="T0" fmla="*/ 192 w 1575"/>
                  <a:gd name="T1" fmla="*/ 0 h 383"/>
                  <a:gd name="T2" fmla="*/ 1383 w 1575"/>
                  <a:gd name="T3" fmla="*/ 0 h 383"/>
                  <a:gd name="T4" fmla="*/ 1426 w 1575"/>
                  <a:gd name="T5" fmla="*/ 3 h 383"/>
                  <a:gd name="T6" fmla="*/ 1467 w 1575"/>
                  <a:gd name="T7" fmla="*/ 19 h 383"/>
                  <a:gd name="T8" fmla="*/ 1503 w 1575"/>
                  <a:gd name="T9" fmla="*/ 41 h 383"/>
                  <a:gd name="T10" fmla="*/ 1532 w 1575"/>
                  <a:gd name="T11" fmla="*/ 72 h 383"/>
                  <a:gd name="T12" fmla="*/ 1554 w 1575"/>
                  <a:gd name="T13" fmla="*/ 106 h 383"/>
                  <a:gd name="T14" fmla="*/ 1569 w 1575"/>
                  <a:gd name="T15" fmla="*/ 147 h 383"/>
                  <a:gd name="T16" fmla="*/ 1575 w 1575"/>
                  <a:gd name="T17" fmla="*/ 192 h 383"/>
                  <a:gd name="T18" fmla="*/ 1569 w 1575"/>
                  <a:gd name="T19" fmla="*/ 234 h 383"/>
                  <a:gd name="T20" fmla="*/ 1554 w 1575"/>
                  <a:gd name="T21" fmla="*/ 275 h 383"/>
                  <a:gd name="T22" fmla="*/ 1532 w 1575"/>
                  <a:gd name="T23" fmla="*/ 311 h 383"/>
                  <a:gd name="T24" fmla="*/ 1503 w 1575"/>
                  <a:gd name="T25" fmla="*/ 341 h 383"/>
                  <a:gd name="T26" fmla="*/ 1467 w 1575"/>
                  <a:gd name="T27" fmla="*/ 363 h 383"/>
                  <a:gd name="T28" fmla="*/ 1426 w 1575"/>
                  <a:gd name="T29" fmla="*/ 378 h 383"/>
                  <a:gd name="T30" fmla="*/ 1383 w 1575"/>
                  <a:gd name="T31" fmla="*/ 383 h 383"/>
                  <a:gd name="T32" fmla="*/ 192 w 1575"/>
                  <a:gd name="T33" fmla="*/ 383 h 383"/>
                  <a:gd name="T34" fmla="*/ 147 w 1575"/>
                  <a:gd name="T35" fmla="*/ 378 h 383"/>
                  <a:gd name="T36" fmla="*/ 108 w 1575"/>
                  <a:gd name="T37" fmla="*/ 363 h 383"/>
                  <a:gd name="T38" fmla="*/ 72 w 1575"/>
                  <a:gd name="T39" fmla="*/ 341 h 383"/>
                  <a:gd name="T40" fmla="*/ 43 w 1575"/>
                  <a:gd name="T41" fmla="*/ 311 h 383"/>
                  <a:gd name="T42" fmla="*/ 19 w 1575"/>
                  <a:gd name="T43" fmla="*/ 275 h 383"/>
                  <a:gd name="T44" fmla="*/ 5 w 1575"/>
                  <a:gd name="T45" fmla="*/ 234 h 383"/>
                  <a:gd name="T46" fmla="*/ 0 w 1575"/>
                  <a:gd name="T47" fmla="*/ 192 h 383"/>
                  <a:gd name="T48" fmla="*/ 5 w 1575"/>
                  <a:gd name="T49" fmla="*/ 147 h 383"/>
                  <a:gd name="T50" fmla="*/ 19 w 1575"/>
                  <a:gd name="T51" fmla="*/ 106 h 383"/>
                  <a:gd name="T52" fmla="*/ 43 w 1575"/>
                  <a:gd name="T53" fmla="*/ 72 h 383"/>
                  <a:gd name="T54" fmla="*/ 72 w 1575"/>
                  <a:gd name="T55" fmla="*/ 41 h 383"/>
                  <a:gd name="T56" fmla="*/ 108 w 1575"/>
                  <a:gd name="T57" fmla="*/ 19 h 383"/>
                  <a:gd name="T58" fmla="*/ 147 w 1575"/>
                  <a:gd name="T59" fmla="*/ 3 h 383"/>
                  <a:gd name="T60" fmla="*/ 192 w 1575"/>
                  <a:gd name="T61" fmla="*/ 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575" h="383">
                    <a:moveTo>
                      <a:pt x="192" y="0"/>
                    </a:moveTo>
                    <a:lnTo>
                      <a:pt x="1383" y="0"/>
                    </a:lnTo>
                    <a:lnTo>
                      <a:pt x="1426" y="3"/>
                    </a:lnTo>
                    <a:lnTo>
                      <a:pt x="1467" y="19"/>
                    </a:lnTo>
                    <a:lnTo>
                      <a:pt x="1503" y="41"/>
                    </a:lnTo>
                    <a:lnTo>
                      <a:pt x="1532" y="72"/>
                    </a:lnTo>
                    <a:lnTo>
                      <a:pt x="1554" y="106"/>
                    </a:lnTo>
                    <a:lnTo>
                      <a:pt x="1569" y="147"/>
                    </a:lnTo>
                    <a:lnTo>
                      <a:pt x="1575" y="192"/>
                    </a:lnTo>
                    <a:lnTo>
                      <a:pt x="1569" y="234"/>
                    </a:lnTo>
                    <a:lnTo>
                      <a:pt x="1554" y="275"/>
                    </a:lnTo>
                    <a:lnTo>
                      <a:pt x="1532" y="311"/>
                    </a:lnTo>
                    <a:lnTo>
                      <a:pt x="1503" y="341"/>
                    </a:lnTo>
                    <a:lnTo>
                      <a:pt x="1467" y="363"/>
                    </a:lnTo>
                    <a:lnTo>
                      <a:pt x="1426" y="378"/>
                    </a:lnTo>
                    <a:lnTo>
                      <a:pt x="1383" y="383"/>
                    </a:lnTo>
                    <a:lnTo>
                      <a:pt x="192" y="383"/>
                    </a:lnTo>
                    <a:lnTo>
                      <a:pt x="147" y="378"/>
                    </a:lnTo>
                    <a:lnTo>
                      <a:pt x="108" y="363"/>
                    </a:lnTo>
                    <a:lnTo>
                      <a:pt x="72" y="341"/>
                    </a:lnTo>
                    <a:lnTo>
                      <a:pt x="43" y="311"/>
                    </a:lnTo>
                    <a:lnTo>
                      <a:pt x="19" y="275"/>
                    </a:lnTo>
                    <a:lnTo>
                      <a:pt x="5" y="234"/>
                    </a:lnTo>
                    <a:lnTo>
                      <a:pt x="0" y="192"/>
                    </a:lnTo>
                    <a:lnTo>
                      <a:pt x="5" y="147"/>
                    </a:lnTo>
                    <a:lnTo>
                      <a:pt x="19" y="106"/>
                    </a:lnTo>
                    <a:lnTo>
                      <a:pt x="43" y="72"/>
                    </a:lnTo>
                    <a:lnTo>
                      <a:pt x="72" y="41"/>
                    </a:lnTo>
                    <a:lnTo>
                      <a:pt x="108" y="19"/>
                    </a:lnTo>
                    <a:lnTo>
                      <a:pt x="147" y="3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Freeform 21"/>
              <p:cNvSpPr>
                <a:spLocks/>
              </p:cNvSpPr>
              <p:nvPr/>
            </p:nvSpPr>
            <p:spPr bwMode="auto">
              <a:xfrm>
                <a:off x="3742" y="2691"/>
                <a:ext cx="788" cy="192"/>
              </a:xfrm>
              <a:custGeom>
                <a:avLst/>
                <a:gdLst>
                  <a:gd name="T0" fmla="*/ 192 w 1575"/>
                  <a:gd name="T1" fmla="*/ 0 h 384"/>
                  <a:gd name="T2" fmla="*/ 1383 w 1575"/>
                  <a:gd name="T3" fmla="*/ 0 h 384"/>
                  <a:gd name="T4" fmla="*/ 1426 w 1575"/>
                  <a:gd name="T5" fmla="*/ 5 h 384"/>
                  <a:gd name="T6" fmla="*/ 1467 w 1575"/>
                  <a:gd name="T7" fmla="*/ 19 h 384"/>
                  <a:gd name="T8" fmla="*/ 1503 w 1575"/>
                  <a:gd name="T9" fmla="*/ 41 h 384"/>
                  <a:gd name="T10" fmla="*/ 1532 w 1575"/>
                  <a:gd name="T11" fmla="*/ 72 h 384"/>
                  <a:gd name="T12" fmla="*/ 1554 w 1575"/>
                  <a:gd name="T13" fmla="*/ 108 h 384"/>
                  <a:gd name="T14" fmla="*/ 1569 w 1575"/>
                  <a:gd name="T15" fmla="*/ 147 h 384"/>
                  <a:gd name="T16" fmla="*/ 1575 w 1575"/>
                  <a:gd name="T17" fmla="*/ 192 h 384"/>
                  <a:gd name="T18" fmla="*/ 1569 w 1575"/>
                  <a:gd name="T19" fmla="*/ 236 h 384"/>
                  <a:gd name="T20" fmla="*/ 1554 w 1575"/>
                  <a:gd name="T21" fmla="*/ 276 h 384"/>
                  <a:gd name="T22" fmla="*/ 1532 w 1575"/>
                  <a:gd name="T23" fmla="*/ 312 h 384"/>
                  <a:gd name="T24" fmla="*/ 1503 w 1575"/>
                  <a:gd name="T25" fmla="*/ 342 h 384"/>
                  <a:gd name="T26" fmla="*/ 1467 w 1575"/>
                  <a:gd name="T27" fmla="*/ 365 h 384"/>
                  <a:gd name="T28" fmla="*/ 1426 w 1575"/>
                  <a:gd name="T29" fmla="*/ 378 h 384"/>
                  <a:gd name="T30" fmla="*/ 1383 w 1575"/>
                  <a:gd name="T31" fmla="*/ 384 h 384"/>
                  <a:gd name="T32" fmla="*/ 192 w 1575"/>
                  <a:gd name="T33" fmla="*/ 384 h 384"/>
                  <a:gd name="T34" fmla="*/ 147 w 1575"/>
                  <a:gd name="T35" fmla="*/ 378 h 384"/>
                  <a:gd name="T36" fmla="*/ 108 w 1575"/>
                  <a:gd name="T37" fmla="*/ 365 h 384"/>
                  <a:gd name="T38" fmla="*/ 72 w 1575"/>
                  <a:gd name="T39" fmla="*/ 342 h 384"/>
                  <a:gd name="T40" fmla="*/ 43 w 1575"/>
                  <a:gd name="T41" fmla="*/ 312 h 384"/>
                  <a:gd name="T42" fmla="*/ 19 w 1575"/>
                  <a:gd name="T43" fmla="*/ 276 h 384"/>
                  <a:gd name="T44" fmla="*/ 5 w 1575"/>
                  <a:gd name="T45" fmla="*/ 236 h 384"/>
                  <a:gd name="T46" fmla="*/ 0 w 1575"/>
                  <a:gd name="T47" fmla="*/ 192 h 384"/>
                  <a:gd name="T48" fmla="*/ 5 w 1575"/>
                  <a:gd name="T49" fmla="*/ 147 h 384"/>
                  <a:gd name="T50" fmla="*/ 19 w 1575"/>
                  <a:gd name="T51" fmla="*/ 108 h 384"/>
                  <a:gd name="T52" fmla="*/ 43 w 1575"/>
                  <a:gd name="T53" fmla="*/ 72 h 384"/>
                  <a:gd name="T54" fmla="*/ 72 w 1575"/>
                  <a:gd name="T55" fmla="*/ 41 h 384"/>
                  <a:gd name="T56" fmla="*/ 108 w 1575"/>
                  <a:gd name="T57" fmla="*/ 19 h 384"/>
                  <a:gd name="T58" fmla="*/ 147 w 1575"/>
                  <a:gd name="T59" fmla="*/ 5 h 384"/>
                  <a:gd name="T60" fmla="*/ 192 w 1575"/>
                  <a:gd name="T61" fmla="*/ 0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575" h="384">
                    <a:moveTo>
                      <a:pt x="192" y="0"/>
                    </a:moveTo>
                    <a:lnTo>
                      <a:pt x="1383" y="0"/>
                    </a:lnTo>
                    <a:lnTo>
                      <a:pt x="1426" y="5"/>
                    </a:lnTo>
                    <a:lnTo>
                      <a:pt x="1467" y="19"/>
                    </a:lnTo>
                    <a:lnTo>
                      <a:pt x="1503" y="41"/>
                    </a:lnTo>
                    <a:lnTo>
                      <a:pt x="1532" y="72"/>
                    </a:lnTo>
                    <a:lnTo>
                      <a:pt x="1554" y="108"/>
                    </a:lnTo>
                    <a:lnTo>
                      <a:pt x="1569" y="147"/>
                    </a:lnTo>
                    <a:lnTo>
                      <a:pt x="1575" y="192"/>
                    </a:lnTo>
                    <a:lnTo>
                      <a:pt x="1569" y="236"/>
                    </a:lnTo>
                    <a:lnTo>
                      <a:pt x="1554" y="276"/>
                    </a:lnTo>
                    <a:lnTo>
                      <a:pt x="1532" y="312"/>
                    </a:lnTo>
                    <a:lnTo>
                      <a:pt x="1503" y="342"/>
                    </a:lnTo>
                    <a:lnTo>
                      <a:pt x="1467" y="365"/>
                    </a:lnTo>
                    <a:lnTo>
                      <a:pt x="1426" y="378"/>
                    </a:lnTo>
                    <a:lnTo>
                      <a:pt x="1383" y="384"/>
                    </a:lnTo>
                    <a:lnTo>
                      <a:pt x="192" y="384"/>
                    </a:lnTo>
                    <a:lnTo>
                      <a:pt x="147" y="378"/>
                    </a:lnTo>
                    <a:lnTo>
                      <a:pt x="108" y="365"/>
                    </a:lnTo>
                    <a:lnTo>
                      <a:pt x="72" y="342"/>
                    </a:lnTo>
                    <a:lnTo>
                      <a:pt x="43" y="312"/>
                    </a:lnTo>
                    <a:lnTo>
                      <a:pt x="19" y="276"/>
                    </a:lnTo>
                    <a:lnTo>
                      <a:pt x="5" y="236"/>
                    </a:lnTo>
                    <a:lnTo>
                      <a:pt x="0" y="192"/>
                    </a:lnTo>
                    <a:lnTo>
                      <a:pt x="5" y="147"/>
                    </a:lnTo>
                    <a:lnTo>
                      <a:pt x="19" y="108"/>
                    </a:lnTo>
                    <a:lnTo>
                      <a:pt x="43" y="72"/>
                    </a:lnTo>
                    <a:lnTo>
                      <a:pt x="72" y="41"/>
                    </a:lnTo>
                    <a:lnTo>
                      <a:pt x="108" y="19"/>
                    </a:lnTo>
                    <a:lnTo>
                      <a:pt x="147" y="5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Freeform 22"/>
              <p:cNvSpPr>
                <a:spLocks noEditPoints="1"/>
              </p:cNvSpPr>
              <p:nvPr/>
            </p:nvSpPr>
            <p:spPr bwMode="auto">
              <a:xfrm>
                <a:off x="3119" y="1474"/>
                <a:ext cx="576" cy="1601"/>
              </a:xfrm>
              <a:custGeom>
                <a:avLst/>
                <a:gdLst>
                  <a:gd name="T0" fmla="*/ 777 w 1152"/>
                  <a:gd name="T1" fmla="*/ 2374 h 3203"/>
                  <a:gd name="T2" fmla="*/ 325 w 1152"/>
                  <a:gd name="T3" fmla="*/ 2490 h 3203"/>
                  <a:gd name="T4" fmla="*/ 221 w 1152"/>
                  <a:gd name="T5" fmla="*/ 2518 h 3203"/>
                  <a:gd name="T6" fmla="*/ 192 w 1152"/>
                  <a:gd name="T7" fmla="*/ 2622 h 3203"/>
                  <a:gd name="T8" fmla="*/ 450 w 1152"/>
                  <a:gd name="T9" fmla="*/ 2896 h 3203"/>
                  <a:gd name="T10" fmla="*/ 556 w 1152"/>
                  <a:gd name="T11" fmla="*/ 2896 h 3203"/>
                  <a:gd name="T12" fmla="*/ 959 w 1152"/>
                  <a:gd name="T13" fmla="*/ 2478 h 3203"/>
                  <a:gd name="T14" fmla="*/ 931 w 1152"/>
                  <a:gd name="T15" fmla="*/ 2374 h 3203"/>
                  <a:gd name="T16" fmla="*/ 854 w 1152"/>
                  <a:gd name="T17" fmla="*/ 1317 h 3203"/>
                  <a:gd name="T18" fmla="*/ 503 w 1152"/>
                  <a:gd name="T19" fmla="*/ 1624 h 3203"/>
                  <a:gd name="T20" fmla="*/ 298 w 1152"/>
                  <a:gd name="T21" fmla="*/ 1461 h 3203"/>
                  <a:gd name="T22" fmla="*/ 204 w 1152"/>
                  <a:gd name="T23" fmla="*/ 1516 h 3203"/>
                  <a:gd name="T24" fmla="*/ 204 w 1152"/>
                  <a:gd name="T25" fmla="*/ 1624 h 3203"/>
                  <a:gd name="T26" fmla="*/ 476 w 1152"/>
                  <a:gd name="T27" fmla="*/ 1881 h 3203"/>
                  <a:gd name="T28" fmla="*/ 580 w 1152"/>
                  <a:gd name="T29" fmla="*/ 1853 h 3203"/>
                  <a:gd name="T30" fmla="*/ 962 w 1152"/>
                  <a:gd name="T31" fmla="*/ 1425 h 3203"/>
                  <a:gd name="T32" fmla="*/ 907 w 1152"/>
                  <a:gd name="T33" fmla="*/ 1331 h 3203"/>
                  <a:gd name="T34" fmla="*/ 827 w 1152"/>
                  <a:gd name="T35" fmla="*/ 296 h 3203"/>
                  <a:gd name="T36" fmla="*/ 375 w 1152"/>
                  <a:gd name="T37" fmla="*/ 469 h 3203"/>
                  <a:gd name="T38" fmla="*/ 271 w 1152"/>
                  <a:gd name="T39" fmla="*/ 440 h 3203"/>
                  <a:gd name="T40" fmla="*/ 192 w 1152"/>
                  <a:gd name="T41" fmla="*/ 517 h 3203"/>
                  <a:gd name="T42" fmla="*/ 221 w 1152"/>
                  <a:gd name="T43" fmla="*/ 622 h 3203"/>
                  <a:gd name="T44" fmla="*/ 503 w 1152"/>
                  <a:gd name="T45" fmla="*/ 860 h 3203"/>
                  <a:gd name="T46" fmla="*/ 931 w 1152"/>
                  <a:gd name="T47" fmla="*/ 478 h 3203"/>
                  <a:gd name="T48" fmla="*/ 959 w 1152"/>
                  <a:gd name="T49" fmla="*/ 373 h 3203"/>
                  <a:gd name="T50" fmla="*/ 882 w 1152"/>
                  <a:gd name="T51" fmla="*/ 296 h 3203"/>
                  <a:gd name="T52" fmla="*/ 729 w 1152"/>
                  <a:gd name="T53" fmla="*/ 21 h 3203"/>
                  <a:gd name="T54" fmla="*/ 983 w 1152"/>
                  <a:gd name="T55" fmla="*/ 168 h 3203"/>
                  <a:gd name="T56" fmla="*/ 1131 w 1152"/>
                  <a:gd name="T57" fmla="*/ 423 h 3203"/>
                  <a:gd name="T58" fmla="*/ 1133 w 1152"/>
                  <a:gd name="T59" fmla="*/ 719 h 3203"/>
                  <a:gd name="T60" fmla="*/ 1003 w 1152"/>
                  <a:gd name="T61" fmla="*/ 963 h 3203"/>
                  <a:gd name="T62" fmla="*/ 899 w 1152"/>
                  <a:gd name="T63" fmla="*/ 1124 h 3203"/>
                  <a:gd name="T64" fmla="*/ 1082 w 1152"/>
                  <a:gd name="T65" fmla="*/ 1327 h 3203"/>
                  <a:gd name="T66" fmla="*/ 1152 w 1152"/>
                  <a:gd name="T67" fmla="*/ 1602 h 3203"/>
                  <a:gd name="T68" fmla="*/ 1082 w 1152"/>
                  <a:gd name="T69" fmla="*/ 1876 h 3203"/>
                  <a:gd name="T70" fmla="*/ 899 w 1152"/>
                  <a:gd name="T71" fmla="*/ 2078 h 3203"/>
                  <a:gd name="T72" fmla="*/ 1003 w 1152"/>
                  <a:gd name="T73" fmla="*/ 2239 h 3203"/>
                  <a:gd name="T74" fmla="*/ 1133 w 1152"/>
                  <a:gd name="T75" fmla="*/ 2482 h 3203"/>
                  <a:gd name="T76" fmla="*/ 1131 w 1152"/>
                  <a:gd name="T77" fmla="*/ 2778 h 3203"/>
                  <a:gd name="T78" fmla="*/ 983 w 1152"/>
                  <a:gd name="T79" fmla="*/ 3033 h 3203"/>
                  <a:gd name="T80" fmla="*/ 729 w 1152"/>
                  <a:gd name="T81" fmla="*/ 3182 h 3203"/>
                  <a:gd name="T82" fmla="*/ 423 w 1152"/>
                  <a:gd name="T83" fmla="*/ 3182 h 3203"/>
                  <a:gd name="T84" fmla="*/ 168 w 1152"/>
                  <a:gd name="T85" fmla="*/ 3033 h 3203"/>
                  <a:gd name="T86" fmla="*/ 21 w 1152"/>
                  <a:gd name="T87" fmla="*/ 2778 h 3203"/>
                  <a:gd name="T88" fmla="*/ 17 w 1152"/>
                  <a:gd name="T89" fmla="*/ 2482 h 3203"/>
                  <a:gd name="T90" fmla="*/ 149 w 1152"/>
                  <a:gd name="T91" fmla="*/ 2239 h 3203"/>
                  <a:gd name="T92" fmla="*/ 252 w 1152"/>
                  <a:gd name="T93" fmla="*/ 2078 h 3203"/>
                  <a:gd name="T94" fmla="*/ 69 w 1152"/>
                  <a:gd name="T95" fmla="*/ 1876 h 3203"/>
                  <a:gd name="T96" fmla="*/ 0 w 1152"/>
                  <a:gd name="T97" fmla="*/ 1602 h 3203"/>
                  <a:gd name="T98" fmla="*/ 69 w 1152"/>
                  <a:gd name="T99" fmla="*/ 1327 h 3203"/>
                  <a:gd name="T100" fmla="*/ 252 w 1152"/>
                  <a:gd name="T101" fmla="*/ 1124 h 3203"/>
                  <a:gd name="T102" fmla="*/ 149 w 1152"/>
                  <a:gd name="T103" fmla="*/ 963 h 3203"/>
                  <a:gd name="T104" fmla="*/ 17 w 1152"/>
                  <a:gd name="T105" fmla="*/ 719 h 3203"/>
                  <a:gd name="T106" fmla="*/ 21 w 1152"/>
                  <a:gd name="T107" fmla="*/ 423 h 3203"/>
                  <a:gd name="T108" fmla="*/ 168 w 1152"/>
                  <a:gd name="T109" fmla="*/ 168 h 3203"/>
                  <a:gd name="T110" fmla="*/ 423 w 1152"/>
                  <a:gd name="T111" fmla="*/ 21 h 3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52" h="3203">
                    <a:moveTo>
                      <a:pt x="854" y="2341"/>
                    </a:moveTo>
                    <a:lnTo>
                      <a:pt x="827" y="2345"/>
                    </a:lnTo>
                    <a:lnTo>
                      <a:pt x="801" y="2355"/>
                    </a:lnTo>
                    <a:lnTo>
                      <a:pt x="777" y="2374"/>
                    </a:lnTo>
                    <a:lnTo>
                      <a:pt x="503" y="2648"/>
                    </a:lnTo>
                    <a:lnTo>
                      <a:pt x="375" y="2518"/>
                    </a:lnTo>
                    <a:lnTo>
                      <a:pt x="351" y="2501"/>
                    </a:lnTo>
                    <a:lnTo>
                      <a:pt x="325" y="2490"/>
                    </a:lnTo>
                    <a:lnTo>
                      <a:pt x="298" y="2487"/>
                    </a:lnTo>
                    <a:lnTo>
                      <a:pt x="271" y="2490"/>
                    </a:lnTo>
                    <a:lnTo>
                      <a:pt x="243" y="2501"/>
                    </a:lnTo>
                    <a:lnTo>
                      <a:pt x="221" y="2518"/>
                    </a:lnTo>
                    <a:lnTo>
                      <a:pt x="204" y="2542"/>
                    </a:lnTo>
                    <a:lnTo>
                      <a:pt x="192" y="2567"/>
                    </a:lnTo>
                    <a:lnTo>
                      <a:pt x="188" y="2595"/>
                    </a:lnTo>
                    <a:lnTo>
                      <a:pt x="192" y="2622"/>
                    </a:lnTo>
                    <a:lnTo>
                      <a:pt x="204" y="2648"/>
                    </a:lnTo>
                    <a:lnTo>
                      <a:pt x="221" y="2672"/>
                    </a:lnTo>
                    <a:lnTo>
                      <a:pt x="426" y="2877"/>
                    </a:lnTo>
                    <a:lnTo>
                      <a:pt x="450" y="2896"/>
                    </a:lnTo>
                    <a:lnTo>
                      <a:pt x="476" y="2907"/>
                    </a:lnTo>
                    <a:lnTo>
                      <a:pt x="503" y="2910"/>
                    </a:lnTo>
                    <a:lnTo>
                      <a:pt x="531" y="2907"/>
                    </a:lnTo>
                    <a:lnTo>
                      <a:pt x="556" y="2896"/>
                    </a:lnTo>
                    <a:lnTo>
                      <a:pt x="580" y="2877"/>
                    </a:lnTo>
                    <a:lnTo>
                      <a:pt x="931" y="2526"/>
                    </a:lnTo>
                    <a:lnTo>
                      <a:pt x="948" y="2504"/>
                    </a:lnTo>
                    <a:lnTo>
                      <a:pt x="959" y="2478"/>
                    </a:lnTo>
                    <a:lnTo>
                      <a:pt x="962" y="2451"/>
                    </a:lnTo>
                    <a:lnTo>
                      <a:pt x="959" y="2422"/>
                    </a:lnTo>
                    <a:lnTo>
                      <a:pt x="948" y="2396"/>
                    </a:lnTo>
                    <a:lnTo>
                      <a:pt x="931" y="2374"/>
                    </a:lnTo>
                    <a:lnTo>
                      <a:pt x="907" y="2355"/>
                    </a:lnTo>
                    <a:lnTo>
                      <a:pt x="882" y="2345"/>
                    </a:lnTo>
                    <a:lnTo>
                      <a:pt x="854" y="2341"/>
                    </a:lnTo>
                    <a:close/>
                    <a:moveTo>
                      <a:pt x="854" y="1317"/>
                    </a:moveTo>
                    <a:lnTo>
                      <a:pt x="827" y="1321"/>
                    </a:lnTo>
                    <a:lnTo>
                      <a:pt x="801" y="1331"/>
                    </a:lnTo>
                    <a:lnTo>
                      <a:pt x="777" y="1348"/>
                    </a:lnTo>
                    <a:lnTo>
                      <a:pt x="503" y="1624"/>
                    </a:lnTo>
                    <a:lnTo>
                      <a:pt x="375" y="1494"/>
                    </a:lnTo>
                    <a:lnTo>
                      <a:pt x="351" y="1476"/>
                    </a:lnTo>
                    <a:lnTo>
                      <a:pt x="325" y="1464"/>
                    </a:lnTo>
                    <a:lnTo>
                      <a:pt x="298" y="1461"/>
                    </a:lnTo>
                    <a:lnTo>
                      <a:pt x="271" y="1464"/>
                    </a:lnTo>
                    <a:lnTo>
                      <a:pt x="243" y="1476"/>
                    </a:lnTo>
                    <a:lnTo>
                      <a:pt x="221" y="1494"/>
                    </a:lnTo>
                    <a:lnTo>
                      <a:pt x="204" y="1516"/>
                    </a:lnTo>
                    <a:lnTo>
                      <a:pt x="192" y="1543"/>
                    </a:lnTo>
                    <a:lnTo>
                      <a:pt x="188" y="1571"/>
                    </a:lnTo>
                    <a:lnTo>
                      <a:pt x="192" y="1598"/>
                    </a:lnTo>
                    <a:lnTo>
                      <a:pt x="204" y="1624"/>
                    </a:lnTo>
                    <a:lnTo>
                      <a:pt x="221" y="1648"/>
                    </a:lnTo>
                    <a:lnTo>
                      <a:pt x="426" y="1853"/>
                    </a:lnTo>
                    <a:lnTo>
                      <a:pt x="450" y="1870"/>
                    </a:lnTo>
                    <a:lnTo>
                      <a:pt x="476" y="1881"/>
                    </a:lnTo>
                    <a:lnTo>
                      <a:pt x="503" y="1884"/>
                    </a:lnTo>
                    <a:lnTo>
                      <a:pt x="531" y="1881"/>
                    </a:lnTo>
                    <a:lnTo>
                      <a:pt x="556" y="1870"/>
                    </a:lnTo>
                    <a:lnTo>
                      <a:pt x="580" y="1853"/>
                    </a:lnTo>
                    <a:lnTo>
                      <a:pt x="931" y="1502"/>
                    </a:lnTo>
                    <a:lnTo>
                      <a:pt x="948" y="1480"/>
                    </a:lnTo>
                    <a:lnTo>
                      <a:pt x="959" y="1452"/>
                    </a:lnTo>
                    <a:lnTo>
                      <a:pt x="962" y="1425"/>
                    </a:lnTo>
                    <a:lnTo>
                      <a:pt x="959" y="1398"/>
                    </a:lnTo>
                    <a:lnTo>
                      <a:pt x="948" y="1370"/>
                    </a:lnTo>
                    <a:lnTo>
                      <a:pt x="931" y="1348"/>
                    </a:lnTo>
                    <a:lnTo>
                      <a:pt x="907" y="1331"/>
                    </a:lnTo>
                    <a:lnTo>
                      <a:pt x="882" y="1321"/>
                    </a:lnTo>
                    <a:lnTo>
                      <a:pt x="854" y="1317"/>
                    </a:lnTo>
                    <a:close/>
                    <a:moveTo>
                      <a:pt x="854" y="293"/>
                    </a:moveTo>
                    <a:lnTo>
                      <a:pt x="827" y="296"/>
                    </a:lnTo>
                    <a:lnTo>
                      <a:pt x="801" y="307"/>
                    </a:lnTo>
                    <a:lnTo>
                      <a:pt x="777" y="324"/>
                    </a:lnTo>
                    <a:lnTo>
                      <a:pt x="503" y="598"/>
                    </a:lnTo>
                    <a:lnTo>
                      <a:pt x="375" y="469"/>
                    </a:lnTo>
                    <a:lnTo>
                      <a:pt x="351" y="451"/>
                    </a:lnTo>
                    <a:lnTo>
                      <a:pt x="325" y="440"/>
                    </a:lnTo>
                    <a:lnTo>
                      <a:pt x="298" y="437"/>
                    </a:lnTo>
                    <a:lnTo>
                      <a:pt x="271" y="440"/>
                    </a:lnTo>
                    <a:lnTo>
                      <a:pt x="243" y="451"/>
                    </a:lnTo>
                    <a:lnTo>
                      <a:pt x="221" y="469"/>
                    </a:lnTo>
                    <a:lnTo>
                      <a:pt x="204" y="492"/>
                    </a:lnTo>
                    <a:lnTo>
                      <a:pt x="192" y="517"/>
                    </a:lnTo>
                    <a:lnTo>
                      <a:pt x="188" y="545"/>
                    </a:lnTo>
                    <a:lnTo>
                      <a:pt x="192" y="572"/>
                    </a:lnTo>
                    <a:lnTo>
                      <a:pt x="204" y="600"/>
                    </a:lnTo>
                    <a:lnTo>
                      <a:pt x="221" y="622"/>
                    </a:lnTo>
                    <a:lnTo>
                      <a:pt x="426" y="829"/>
                    </a:lnTo>
                    <a:lnTo>
                      <a:pt x="450" y="846"/>
                    </a:lnTo>
                    <a:lnTo>
                      <a:pt x="476" y="856"/>
                    </a:lnTo>
                    <a:lnTo>
                      <a:pt x="503" y="860"/>
                    </a:lnTo>
                    <a:lnTo>
                      <a:pt x="531" y="856"/>
                    </a:lnTo>
                    <a:lnTo>
                      <a:pt x="556" y="846"/>
                    </a:lnTo>
                    <a:lnTo>
                      <a:pt x="580" y="829"/>
                    </a:lnTo>
                    <a:lnTo>
                      <a:pt x="931" y="478"/>
                    </a:lnTo>
                    <a:lnTo>
                      <a:pt x="948" y="454"/>
                    </a:lnTo>
                    <a:lnTo>
                      <a:pt x="959" y="428"/>
                    </a:lnTo>
                    <a:lnTo>
                      <a:pt x="962" y="401"/>
                    </a:lnTo>
                    <a:lnTo>
                      <a:pt x="959" y="373"/>
                    </a:lnTo>
                    <a:lnTo>
                      <a:pt x="948" y="348"/>
                    </a:lnTo>
                    <a:lnTo>
                      <a:pt x="931" y="324"/>
                    </a:lnTo>
                    <a:lnTo>
                      <a:pt x="907" y="307"/>
                    </a:lnTo>
                    <a:lnTo>
                      <a:pt x="882" y="296"/>
                    </a:lnTo>
                    <a:lnTo>
                      <a:pt x="854" y="293"/>
                    </a:lnTo>
                    <a:close/>
                    <a:moveTo>
                      <a:pt x="575" y="0"/>
                    </a:moveTo>
                    <a:lnTo>
                      <a:pt x="654" y="5"/>
                    </a:lnTo>
                    <a:lnTo>
                      <a:pt x="729" y="21"/>
                    </a:lnTo>
                    <a:lnTo>
                      <a:pt x="799" y="45"/>
                    </a:lnTo>
                    <a:lnTo>
                      <a:pt x="866" y="79"/>
                    </a:lnTo>
                    <a:lnTo>
                      <a:pt x="928" y="120"/>
                    </a:lnTo>
                    <a:lnTo>
                      <a:pt x="983" y="168"/>
                    </a:lnTo>
                    <a:lnTo>
                      <a:pt x="1032" y="224"/>
                    </a:lnTo>
                    <a:lnTo>
                      <a:pt x="1073" y="286"/>
                    </a:lnTo>
                    <a:lnTo>
                      <a:pt x="1106" y="351"/>
                    </a:lnTo>
                    <a:lnTo>
                      <a:pt x="1131" y="423"/>
                    </a:lnTo>
                    <a:lnTo>
                      <a:pt x="1147" y="499"/>
                    </a:lnTo>
                    <a:lnTo>
                      <a:pt x="1152" y="576"/>
                    </a:lnTo>
                    <a:lnTo>
                      <a:pt x="1147" y="649"/>
                    </a:lnTo>
                    <a:lnTo>
                      <a:pt x="1133" y="719"/>
                    </a:lnTo>
                    <a:lnTo>
                      <a:pt x="1113" y="786"/>
                    </a:lnTo>
                    <a:lnTo>
                      <a:pt x="1082" y="850"/>
                    </a:lnTo>
                    <a:lnTo>
                      <a:pt x="1046" y="910"/>
                    </a:lnTo>
                    <a:lnTo>
                      <a:pt x="1003" y="963"/>
                    </a:lnTo>
                    <a:lnTo>
                      <a:pt x="953" y="1011"/>
                    </a:lnTo>
                    <a:lnTo>
                      <a:pt x="899" y="1053"/>
                    </a:lnTo>
                    <a:lnTo>
                      <a:pt x="839" y="1089"/>
                    </a:lnTo>
                    <a:lnTo>
                      <a:pt x="899" y="1124"/>
                    </a:lnTo>
                    <a:lnTo>
                      <a:pt x="953" y="1166"/>
                    </a:lnTo>
                    <a:lnTo>
                      <a:pt x="1003" y="1214"/>
                    </a:lnTo>
                    <a:lnTo>
                      <a:pt x="1046" y="1268"/>
                    </a:lnTo>
                    <a:lnTo>
                      <a:pt x="1082" y="1327"/>
                    </a:lnTo>
                    <a:lnTo>
                      <a:pt x="1113" y="1391"/>
                    </a:lnTo>
                    <a:lnTo>
                      <a:pt x="1133" y="1458"/>
                    </a:lnTo>
                    <a:lnTo>
                      <a:pt x="1147" y="1528"/>
                    </a:lnTo>
                    <a:lnTo>
                      <a:pt x="1152" y="1602"/>
                    </a:lnTo>
                    <a:lnTo>
                      <a:pt x="1147" y="1673"/>
                    </a:lnTo>
                    <a:lnTo>
                      <a:pt x="1133" y="1745"/>
                    </a:lnTo>
                    <a:lnTo>
                      <a:pt x="1113" y="1812"/>
                    </a:lnTo>
                    <a:lnTo>
                      <a:pt x="1082" y="1876"/>
                    </a:lnTo>
                    <a:lnTo>
                      <a:pt x="1046" y="1934"/>
                    </a:lnTo>
                    <a:lnTo>
                      <a:pt x="1003" y="1987"/>
                    </a:lnTo>
                    <a:lnTo>
                      <a:pt x="953" y="2037"/>
                    </a:lnTo>
                    <a:lnTo>
                      <a:pt x="899" y="2078"/>
                    </a:lnTo>
                    <a:lnTo>
                      <a:pt x="839" y="2114"/>
                    </a:lnTo>
                    <a:lnTo>
                      <a:pt x="899" y="2150"/>
                    </a:lnTo>
                    <a:lnTo>
                      <a:pt x="953" y="2191"/>
                    </a:lnTo>
                    <a:lnTo>
                      <a:pt x="1003" y="2239"/>
                    </a:lnTo>
                    <a:lnTo>
                      <a:pt x="1046" y="2293"/>
                    </a:lnTo>
                    <a:lnTo>
                      <a:pt x="1082" y="2352"/>
                    </a:lnTo>
                    <a:lnTo>
                      <a:pt x="1113" y="2415"/>
                    </a:lnTo>
                    <a:lnTo>
                      <a:pt x="1133" y="2482"/>
                    </a:lnTo>
                    <a:lnTo>
                      <a:pt x="1147" y="2552"/>
                    </a:lnTo>
                    <a:lnTo>
                      <a:pt x="1152" y="2626"/>
                    </a:lnTo>
                    <a:lnTo>
                      <a:pt x="1147" y="2705"/>
                    </a:lnTo>
                    <a:lnTo>
                      <a:pt x="1131" y="2778"/>
                    </a:lnTo>
                    <a:lnTo>
                      <a:pt x="1106" y="2850"/>
                    </a:lnTo>
                    <a:lnTo>
                      <a:pt x="1073" y="2917"/>
                    </a:lnTo>
                    <a:lnTo>
                      <a:pt x="1032" y="2979"/>
                    </a:lnTo>
                    <a:lnTo>
                      <a:pt x="983" y="3033"/>
                    </a:lnTo>
                    <a:lnTo>
                      <a:pt x="928" y="3081"/>
                    </a:lnTo>
                    <a:lnTo>
                      <a:pt x="866" y="3124"/>
                    </a:lnTo>
                    <a:lnTo>
                      <a:pt x="799" y="3157"/>
                    </a:lnTo>
                    <a:lnTo>
                      <a:pt x="729" y="3182"/>
                    </a:lnTo>
                    <a:lnTo>
                      <a:pt x="654" y="3196"/>
                    </a:lnTo>
                    <a:lnTo>
                      <a:pt x="575" y="3203"/>
                    </a:lnTo>
                    <a:lnTo>
                      <a:pt x="498" y="3196"/>
                    </a:lnTo>
                    <a:lnTo>
                      <a:pt x="423" y="3182"/>
                    </a:lnTo>
                    <a:lnTo>
                      <a:pt x="351" y="3157"/>
                    </a:lnTo>
                    <a:lnTo>
                      <a:pt x="284" y="3124"/>
                    </a:lnTo>
                    <a:lnTo>
                      <a:pt x="224" y="3081"/>
                    </a:lnTo>
                    <a:lnTo>
                      <a:pt x="168" y="3033"/>
                    </a:lnTo>
                    <a:lnTo>
                      <a:pt x="120" y="2979"/>
                    </a:lnTo>
                    <a:lnTo>
                      <a:pt x="79" y="2917"/>
                    </a:lnTo>
                    <a:lnTo>
                      <a:pt x="45" y="2850"/>
                    </a:lnTo>
                    <a:lnTo>
                      <a:pt x="21" y="2778"/>
                    </a:lnTo>
                    <a:lnTo>
                      <a:pt x="5" y="2705"/>
                    </a:lnTo>
                    <a:lnTo>
                      <a:pt x="0" y="2626"/>
                    </a:lnTo>
                    <a:lnTo>
                      <a:pt x="4" y="2552"/>
                    </a:lnTo>
                    <a:lnTo>
                      <a:pt x="17" y="2482"/>
                    </a:lnTo>
                    <a:lnTo>
                      <a:pt x="40" y="2415"/>
                    </a:lnTo>
                    <a:lnTo>
                      <a:pt x="69" y="2352"/>
                    </a:lnTo>
                    <a:lnTo>
                      <a:pt x="106" y="2293"/>
                    </a:lnTo>
                    <a:lnTo>
                      <a:pt x="149" y="2239"/>
                    </a:lnTo>
                    <a:lnTo>
                      <a:pt x="197" y="2191"/>
                    </a:lnTo>
                    <a:lnTo>
                      <a:pt x="252" y="2150"/>
                    </a:lnTo>
                    <a:lnTo>
                      <a:pt x="312" y="2114"/>
                    </a:lnTo>
                    <a:lnTo>
                      <a:pt x="252" y="2078"/>
                    </a:lnTo>
                    <a:lnTo>
                      <a:pt x="197" y="2037"/>
                    </a:lnTo>
                    <a:lnTo>
                      <a:pt x="149" y="1987"/>
                    </a:lnTo>
                    <a:lnTo>
                      <a:pt x="106" y="1934"/>
                    </a:lnTo>
                    <a:lnTo>
                      <a:pt x="69" y="1876"/>
                    </a:lnTo>
                    <a:lnTo>
                      <a:pt x="40" y="1812"/>
                    </a:lnTo>
                    <a:lnTo>
                      <a:pt x="17" y="1745"/>
                    </a:lnTo>
                    <a:lnTo>
                      <a:pt x="4" y="1673"/>
                    </a:lnTo>
                    <a:lnTo>
                      <a:pt x="0" y="1602"/>
                    </a:lnTo>
                    <a:lnTo>
                      <a:pt x="4" y="1528"/>
                    </a:lnTo>
                    <a:lnTo>
                      <a:pt x="17" y="1458"/>
                    </a:lnTo>
                    <a:lnTo>
                      <a:pt x="40" y="1391"/>
                    </a:lnTo>
                    <a:lnTo>
                      <a:pt x="69" y="1327"/>
                    </a:lnTo>
                    <a:lnTo>
                      <a:pt x="106" y="1268"/>
                    </a:lnTo>
                    <a:lnTo>
                      <a:pt x="149" y="1214"/>
                    </a:lnTo>
                    <a:lnTo>
                      <a:pt x="197" y="1166"/>
                    </a:lnTo>
                    <a:lnTo>
                      <a:pt x="252" y="1124"/>
                    </a:lnTo>
                    <a:lnTo>
                      <a:pt x="312" y="1089"/>
                    </a:lnTo>
                    <a:lnTo>
                      <a:pt x="252" y="1053"/>
                    </a:lnTo>
                    <a:lnTo>
                      <a:pt x="197" y="1011"/>
                    </a:lnTo>
                    <a:lnTo>
                      <a:pt x="149" y="963"/>
                    </a:lnTo>
                    <a:lnTo>
                      <a:pt x="106" y="910"/>
                    </a:lnTo>
                    <a:lnTo>
                      <a:pt x="69" y="850"/>
                    </a:lnTo>
                    <a:lnTo>
                      <a:pt x="40" y="786"/>
                    </a:lnTo>
                    <a:lnTo>
                      <a:pt x="17" y="719"/>
                    </a:lnTo>
                    <a:lnTo>
                      <a:pt x="4" y="649"/>
                    </a:lnTo>
                    <a:lnTo>
                      <a:pt x="0" y="576"/>
                    </a:lnTo>
                    <a:lnTo>
                      <a:pt x="5" y="499"/>
                    </a:lnTo>
                    <a:lnTo>
                      <a:pt x="21" y="423"/>
                    </a:lnTo>
                    <a:lnTo>
                      <a:pt x="45" y="351"/>
                    </a:lnTo>
                    <a:lnTo>
                      <a:pt x="79" y="286"/>
                    </a:lnTo>
                    <a:lnTo>
                      <a:pt x="120" y="224"/>
                    </a:lnTo>
                    <a:lnTo>
                      <a:pt x="168" y="168"/>
                    </a:lnTo>
                    <a:lnTo>
                      <a:pt x="224" y="120"/>
                    </a:lnTo>
                    <a:lnTo>
                      <a:pt x="284" y="79"/>
                    </a:lnTo>
                    <a:lnTo>
                      <a:pt x="351" y="45"/>
                    </a:lnTo>
                    <a:lnTo>
                      <a:pt x="423" y="21"/>
                    </a:lnTo>
                    <a:lnTo>
                      <a:pt x="498" y="5"/>
                    </a:lnTo>
                    <a:lnTo>
                      <a:pt x="57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717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4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023600" y="1651000"/>
            <a:ext cx="138500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r"/>
            <a:endParaRPr lang="en-US" sz="2700" b="1" dirty="0">
              <a:solidFill>
                <a:srgbClr val="139FC9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63000" y="749301"/>
            <a:ext cx="138500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r"/>
            <a:endParaRPr lang="en-US" sz="2700" b="1" dirty="0">
              <a:solidFill>
                <a:srgbClr val="139FC9"/>
              </a:solidFill>
              <a:latin typeface="Arial"/>
              <a:cs typeface="Arial"/>
            </a:endParaRPr>
          </a:p>
        </p:txBody>
      </p:sp>
      <p:pic>
        <p:nvPicPr>
          <p:cNvPr id="15" name="Picture 14" descr="Home-Shopping-List.gif"/>
          <p:cNvPicPr>
            <a:picLocks noChangeAspect="1"/>
          </p:cNvPicPr>
          <p:nvPr/>
        </p:nvPicPr>
        <p:blipFill rotWithShape="1">
          <a:blip r:embed="rId3" cstate="print"/>
          <a:srcRect l="1307" t="1255" b="54368"/>
          <a:stretch/>
        </p:blipFill>
        <p:spPr bwMode="auto">
          <a:xfrm>
            <a:off x="914400" y="0"/>
            <a:ext cx="6983811" cy="5173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226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ythrough/>
      </p:transition>
    </mc:Choice>
    <mc:Fallback xmlns="">
      <p:transition xmlns:p14="http://schemas.microsoft.com/office/powerpoint/2010/main"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023600" y="1651000"/>
            <a:ext cx="138500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r"/>
            <a:endParaRPr lang="en-US" sz="2700" b="1" dirty="0">
              <a:solidFill>
                <a:srgbClr val="139FC9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63000" y="749301"/>
            <a:ext cx="138500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r"/>
            <a:endParaRPr lang="en-US" sz="2700" b="1" dirty="0">
              <a:solidFill>
                <a:srgbClr val="139FC9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2"/>
            <a:ext cx="9169612" cy="51418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304799" y="3709525"/>
            <a:ext cx="9766299" cy="1097280"/>
          </a:xfrm>
          <a:prstGeom prst="rect">
            <a:avLst/>
          </a:prstGeom>
          <a:solidFill>
            <a:srgbClr val="0FB7FF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6803" y="3932190"/>
            <a:ext cx="7770395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Light"/>
                <a:cs typeface="Helvetica Light"/>
              </a:rPr>
              <a:t>WHERE DO YOU SHOP?</a:t>
            </a:r>
            <a:endParaRPr lang="en-US" sz="3200" dirty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43038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ythrough/>
      </p:transition>
    </mc:Choice>
    <mc:Fallback xmlns="">
      <p:transition xmlns:p14="http://schemas.microsoft.com/office/powerpoint/2010/main"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023600" y="1651000"/>
            <a:ext cx="138500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r"/>
            <a:endParaRPr lang="en-US" sz="2700" b="1" dirty="0">
              <a:solidFill>
                <a:srgbClr val="139FC9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63000" y="749301"/>
            <a:ext cx="138500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r"/>
            <a:endParaRPr lang="en-US" sz="2700" b="1" dirty="0">
              <a:solidFill>
                <a:srgbClr val="139FC9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38600" y="514350"/>
            <a:ext cx="4911632" cy="825503"/>
          </a:xfrm>
          <a:prstGeom prst="rect">
            <a:avLst/>
          </a:prstGeom>
          <a:solidFill>
            <a:srgbClr val="DC4E00">
              <a:alpha val="8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191000" y="742950"/>
            <a:ext cx="4953000" cy="4693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342900"/>
            <a:r>
              <a:rPr lang="en-US" sz="2600" b="1" spc="75" dirty="0" smtClean="0">
                <a:solidFill>
                  <a:schemeClr val="bg1"/>
                </a:solidFill>
                <a:latin typeface="Helvetica"/>
                <a:cs typeface="Helvetica"/>
              </a:rPr>
              <a:t>REALLY?!</a:t>
            </a:r>
            <a:endParaRPr lang="en-US" sz="2600" b="1" spc="75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62400" y="1504950"/>
            <a:ext cx="4953000" cy="456278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342900" indent="-342900">
              <a:spcAft>
                <a:spcPts val="30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lumMod val="10000"/>
                  </a:schemeClr>
                </a:solidFill>
                <a:latin typeface="Helvetica"/>
                <a:cs typeface="Helvetica"/>
              </a:rPr>
              <a:t>WHEN DID THEY START PAYING YOU CASHBACK?</a:t>
            </a:r>
          </a:p>
          <a:p>
            <a:pPr marL="342900" indent="-342900">
              <a:spcAft>
                <a:spcPts val="30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lumMod val="10000"/>
                  </a:schemeClr>
                </a:solidFill>
                <a:latin typeface="Helvetica"/>
                <a:cs typeface="Helvetica"/>
              </a:rPr>
              <a:t>FREE SHIPPING? OR $99?</a:t>
            </a:r>
          </a:p>
          <a:p>
            <a:pPr marL="342900" indent="-342900">
              <a:spcAft>
                <a:spcPts val="30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lumMod val="10000"/>
                  </a:schemeClr>
                </a:solidFill>
                <a:latin typeface="Helvetica"/>
                <a:cs typeface="Helvetica"/>
              </a:rPr>
              <a:t>THEY MARKET PRODUCTS THAT PAY FOR THAT PLACEMENT</a:t>
            </a:r>
          </a:p>
          <a:p>
            <a:pPr>
              <a:spcAft>
                <a:spcPts val="3000"/>
              </a:spcAft>
            </a:pPr>
            <a:endParaRPr lang="en-US" sz="2400" dirty="0">
              <a:solidFill>
                <a:schemeClr val="tx1">
                  <a:lumMod val="10000"/>
                </a:schemeClr>
              </a:solidFill>
              <a:latin typeface="Helvetica"/>
              <a:cs typeface="Helvetica"/>
            </a:endParaRPr>
          </a:p>
          <a:p>
            <a:pPr>
              <a:spcAft>
                <a:spcPts val="3000"/>
              </a:spcAft>
            </a:pPr>
            <a:endParaRPr lang="en-US" sz="2400" dirty="0">
              <a:solidFill>
                <a:schemeClr val="tx1">
                  <a:lumMod val="10000"/>
                </a:schemeClr>
              </a:solidFill>
              <a:latin typeface="Helvetica Light"/>
              <a:cs typeface="Helvetica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075" r="48979"/>
          <a:stretch/>
        </p:blipFill>
        <p:spPr>
          <a:xfrm>
            <a:off x="0" y="-30339"/>
            <a:ext cx="354189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1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ythrough/>
      </p:transition>
    </mc:Choice>
    <mc:Fallback xmlns="">
      <p:transition xmlns:p14="http://schemas.microsoft.com/office/powerpoint/2010/main"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047999" cy="51435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" r="12489"/>
          <a:stretch/>
        </p:blipFill>
        <p:spPr>
          <a:xfrm>
            <a:off x="3028950" y="-1190"/>
            <a:ext cx="6115050" cy="51435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7151" y="342900"/>
            <a:ext cx="2976785" cy="1454241"/>
          </a:xfrm>
          <a:prstGeom prst="rect">
            <a:avLst/>
          </a:prstGeom>
        </p:spPr>
        <p:txBody>
          <a:bodyPr wrap="square" lIns="68561" tIns="34289" rIns="68561" bIns="34289">
            <a:spAutoFit/>
          </a:bodyPr>
          <a:lstStyle/>
          <a:p>
            <a:pPr algn="ctr">
              <a:tabLst>
                <a:tab pos="85699" algn="l"/>
              </a:tabLst>
            </a:pPr>
            <a:r>
              <a:rPr lang="en-US" sz="3000" b="1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Income and Household </a:t>
            </a:r>
          </a:p>
          <a:p>
            <a:pPr algn="ctr">
              <a:tabLst>
                <a:tab pos="85699" algn="l"/>
              </a:tabLst>
            </a:pPr>
            <a:r>
              <a:rPr lang="en-US" sz="3000" b="1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Statistics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7151" y="293371"/>
            <a:ext cx="2686049" cy="1592579"/>
            <a:chOff x="598644" y="2162716"/>
            <a:chExt cx="4197970" cy="1067443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98644" y="2162716"/>
              <a:ext cx="4197970" cy="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98644" y="3230159"/>
              <a:ext cx="4197970" cy="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195519" y="2057400"/>
            <a:ext cx="2409313" cy="2516070"/>
          </a:xfrm>
          <a:prstGeom prst="rect">
            <a:avLst/>
          </a:prstGeom>
          <a:noFill/>
        </p:spPr>
        <p:txBody>
          <a:bodyPr wrap="square" lIns="68561" tIns="34289" rIns="68561" bIns="34289" rtlCol="0">
            <a:spAutoFit/>
          </a:bodyPr>
          <a:lstStyle/>
          <a:p>
            <a:pPr algn="ctr"/>
            <a:r>
              <a:rPr lang="en-US" sz="2100" b="1" dirty="0">
                <a:ln w="3175">
                  <a:noFill/>
                </a:ln>
                <a:solidFill>
                  <a:prstClr val="white"/>
                </a:solidFill>
                <a:latin typeface="Century Gothic"/>
                <a:cs typeface="Century Gothic"/>
              </a:rPr>
              <a:t>Average family earns:</a:t>
            </a:r>
            <a:endParaRPr lang="en-US" sz="2100" dirty="0">
              <a:ln w="3175">
                <a:noFill/>
              </a:ln>
              <a:solidFill>
                <a:prstClr val="white"/>
              </a:solidFill>
              <a:latin typeface="Century Gothic"/>
              <a:cs typeface="Century Gothic"/>
            </a:endParaRPr>
          </a:p>
          <a:p>
            <a:pPr algn="ctr"/>
            <a:r>
              <a:rPr lang="en-US" sz="2700" dirty="0">
                <a:ln w="3175">
                  <a:noFill/>
                </a:ln>
                <a:solidFill>
                  <a:prstClr val="white"/>
                </a:solidFill>
                <a:latin typeface="Century Gothic"/>
                <a:cs typeface="Century Gothic"/>
              </a:rPr>
              <a:t>$56,352</a:t>
            </a:r>
            <a:r>
              <a:rPr lang="en-US" sz="2100" dirty="0">
                <a:ln w="3175">
                  <a:noFill/>
                </a:ln>
                <a:solidFill>
                  <a:prstClr val="white"/>
                </a:solidFill>
                <a:latin typeface="Segoe UI Light" panose="020B0502040204020203" pitchFamily="34" charset="0"/>
                <a:cs typeface="Arial"/>
              </a:rPr>
              <a:t/>
            </a:r>
            <a:br>
              <a:rPr lang="en-US" sz="2100" dirty="0">
                <a:ln w="3175">
                  <a:noFill/>
                </a:ln>
                <a:solidFill>
                  <a:prstClr val="white"/>
                </a:solidFill>
                <a:latin typeface="Segoe UI Light" panose="020B0502040204020203" pitchFamily="34" charset="0"/>
                <a:cs typeface="Arial"/>
              </a:rPr>
            </a:br>
            <a:endParaRPr lang="en-US" sz="2100" dirty="0">
              <a:ln w="3175">
                <a:noFill/>
              </a:ln>
              <a:solidFill>
                <a:prstClr val="white"/>
              </a:solidFill>
              <a:latin typeface="Century Gothic"/>
              <a:cs typeface="Century Gothic"/>
            </a:endParaRPr>
          </a:p>
          <a:p>
            <a:pPr algn="ctr"/>
            <a:r>
              <a:rPr lang="en-US" sz="2100" b="1" dirty="0">
                <a:ln w="3175">
                  <a:noFill/>
                </a:ln>
                <a:solidFill>
                  <a:prstClr val="white"/>
                </a:solidFill>
                <a:latin typeface="Century Gothic"/>
                <a:cs typeface="Century Gothic"/>
              </a:rPr>
              <a:t>Average family spends:</a:t>
            </a:r>
            <a:endParaRPr lang="en-US" sz="2100" dirty="0">
              <a:ln w="3175">
                <a:noFill/>
              </a:ln>
              <a:solidFill>
                <a:prstClr val="white"/>
              </a:solidFill>
              <a:latin typeface="Century Gothic"/>
              <a:cs typeface="Century Gothic"/>
            </a:endParaRPr>
          </a:p>
          <a:p>
            <a:pPr algn="ctr"/>
            <a:r>
              <a:rPr lang="en-US" sz="2700" dirty="0">
                <a:ln w="3175">
                  <a:noFill/>
                </a:ln>
                <a:solidFill>
                  <a:prstClr val="white"/>
                </a:solidFill>
                <a:latin typeface="Century Gothic"/>
                <a:cs typeface="Century Gothic"/>
              </a:rPr>
              <a:t>$51,100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" y="4740662"/>
            <a:ext cx="3030092" cy="40626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b="1" dirty="0">
                <a:solidFill>
                  <a:prstClr val="white"/>
                </a:solidFill>
                <a:latin typeface="Century Gothic"/>
                <a:cs typeface="Century Gothic"/>
              </a:rPr>
              <a:t>BUREAU OF LABOR STATISTICS, TABLE 1400 CONSUMER EXPENDITURES 2013, BASED ON CONSUMER UNIT WWW.BLS.GOV/CEX</a:t>
            </a:r>
          </a:p>
        </p:txBody>
      </p:sp>
    </p:spTree>
    <p:extLst>
      <p:ext uri="{BB962C8B-B14F-4D97-AF65-F5344CB8AC3E}">
        <p14:creationId xmlns:p14="http://schemas.microsoft.com/office/powerpoint/2010/main" val="418926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ythrough/>
      </p:transition>
    </mc:Choice>
    <mc:Fallback xmlns="">
      <p:transition xmlns:p14="http://schemas.microsoft.com/office/powerpoint/2010/main"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44296" y="0"/>
            <a:ext cx="9177170" cy="514231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342900"/>
            <a:endParaRPr lang="en-US" sz="1400">
              <a:solidFill>
                <a:prstClr val="white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7151" y="2190751"/>
            <a:ext cx="2686049" cy="1581149"/>
            <a:chOff x="598644" y="2088436"/>
            <a:chExt cx="4197970" cy="1141723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98644" y="2088436"/>
              <a:ext cx="4197970" cy="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98644" y="3230159"/>
              <a:ext cx="4197970" cy="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r="13333"/>
          <a:stretch/>
        </p:blipFill>
        <p:spPr>
          <a:xfrm>
            <a:off x="3028951" y="12548"/>
            <a:ext cx="6115050" cy="5143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4517" y="2343150"/>
            <a:ext cx="2976785" cy="1361909"/>
          </a:xfrm>
          <a:prstGeom prst="rect">
            <a:avLst/>
          </a:prstGeom>
        </p:spPr>
        <p:txBody>
          <a:bodyPr wrap="square" lIns="68561" tIns="34289" rIns="68561" bIns="34289">
            <a:spAutoFit/>
          </a:bodyPr>
          <a:lstStyle/>
          <a:p>
            <a:pPr>
              <a:tabLst>
                <a:tab pos="85699" algn="l"/>
              </a:tabLst>
            </a:pPr>
            <a:r>
              <a:rPr lang="en-US" sz="2100" b="1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Create a Shopping Annuity by converting your spending into earning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300" y="438316"/>
            <a:ext cx="2857500" cy="1361909"/>
          </a:xfrm>
          <a:prstGeom prst="rect">
            <a:avLst/>
          </a:prstGeom>
          <a:noFill/>
        </p:spPr>
        <p:txBody>
          <a:bodyPr wrap="square" lIns="68561" tIns="34289" rIns="68561" bIns="34289" rtlCol="0">
            <a:spAutoFit/>
          </a:bodyPr>
          <a:lstStyle/>
          <a:p>
            <a:r>
              <a:rPr lang="en-US" sz="2100" dirty="0">
                <a:ln w="3175">
                  <a:noFill/>
                </a:ln>
                <a:solidFill>
                  <a:prstClr val="white"/>
                </a:solidFill>
                <a:latin typeface="Century Gothic"/>
                <a:cs typeface="Century Gothic"/>
              </a:rPr>
              <a:t>$18,750 </a:t>
            </a:r>
            <a:r>
              <a:rPr lang="en-US" sz="2100" b="1" dirty="0">
                <a:ln w="3175">
                  <a:noFill/>
                </a:ln>
                <a:solidFill>
                  <a:prstClr val="white"/>
                </a:solidFill>
                <a:latin typeface="Century Gothic"/>
                <a:cs typeface="Century Gothic"/>
              </a:rPr>
              <a:t>or more </a:t>
            </a:r>
            <a:br>
              <a:rPr lang="en-US" sz="2100" b="1" dirty="0">
                <a:ln w="3175">
                  <a:noFill/>
                </a:ln>
                <a:solidFill>
                  <a:prstClr val="white"/>
                </a:solidFill>
                <a:latin typeface="Century Gothic"/>
                <a:cs typeface="Century Gothic"/>
              </a:rPr>
            </a:br>
            <a:r>
              <a:rPr lang="en-US" sz="2100" b="1" dirty="0">
                <a:ln w="3175">
                  <a:noFill/>
                </a:ln>
                <a:solidFill>
                  <a:prstClr val="white"/>
                </a:solidFill>
                <a:latin typeface="Century Gothic"/>
                <a:cs typeface="Century Gothic"/>
              </a:rPr>
              <a:t>of that spending could be redirected to SHOP.COM</a:t>
            </a:r>
          </a:p>
        </p:txBody>
      </p:sp>
    </p:spTree>
    <p:extLst>
      <p:ext uri="{BB962C8B-B14F-4D97-AF65-F5344CB8AC3E}">
        <p14:creationId xmlns:p14="http://schemas.microsoft.com/office/powerpoint/2010/main" val="3679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ythrough/>
      </p:transition>
    </mc:Choice>
    <mc:Fallback xmlns="">
      <p:transition xmlns:p14="http://schemas.microsoft.com/office/powerpoint/2010/main"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" y="707787"/>
            <a:ext cx="5172074" cy="4435713"/>
            <a:chOff x="241914" y="1379806"/>
            <a:chExt cx="4859700" cy="478547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904" y="1379806"/>
              <a:ext cx="4785470" cy="4785470"/>
            </a:xfrm>
            <a:prstGeom prst="rect">
              <a:avLst/>
            </a:prstGeom>
          </p:spPr>
        </p:pic>
        <p:grpSp>
          <p:nvGrpSpPr>
            <p:cNvPr id="45" name="Group 44"/>
            <p:cNvGrpSpPr>
              <a:grpSpLocks noChangeAspect="1"/>
            </p:cNvGrpSpPr>
            <p:nvPr/>
          </p:nvGrpSpPr>
          <p:grpSpPr>
            <a:xfrm>
              <a:off x="4182267" y="3721981"/>
              <a:ext cx="558134" cy="457211"/>
              <a:chOff x="4522432" y="2285367"/>
              <a:chExt cx="269965" cy="221149"/>
            </a:xfrm>
            <a:solidFill>
              <a:srgbClr val="13224F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7" name="Freeform 6"/>
              <p:cNvSpPr>
                <a:spLocks/>
              </p:cNvSpPr>
              <p:nvPr/>
            </p:nvSpPr>
            <p:spPr bwMode="auto">
              <a:xfrm>
                <a:off x="4522432" y="2439501"/>
                <a:ext cx="269965" cy="67015"/>
              </a:xfrm>
              <a:custGeom>
                <a:avLst/>
                <a:gdLst>
                  <a:gd name="T0" fmla="*/ 2986 w 3280"/>
                  <a:gd name="T1" fmla="*/ 28 h 662"/>
                  <a:gd name="T2" fmla="*/ 3145 w 3280"/>
                  <a:gd name="T3" fmla="*/ 76 h 662"/>
                  <a:gd name="T4" fmla="*/ 3243 w 3280"/>
                  <a:gd name="T5" fmla="*/ 125 h 662"/>
                  <a:gd name="T6" fmla="*/ 3280 w 3280"/>
                  <a:gd name="T7" fmla="*/ 176 h 662"/>
                  <a:gd name="T8" fmla="*/ 3256 w 3280"/>
                  <a:gd name="T9" fmla="*/ 227 h 662"/>
                  <a:gd name="T10" fmla="*/ 3173 w 3280"/>
                  <a:gd name="T11" fmla="*/ 276 h 662"/>
                  <a:gd name="T12" fmla="*/ 3030 w 3280"/>
                  <a:gd name="T13" fmla="*/ 323 h 662"/>
                  <a:gd name="T14" fmla="*/ 2828 w 3280"/>
                  <a:gd name="T15" fmla="*/ 365 h 662"/>
                  <a:gd name="T16" fmla="*/ 2690 w 3280"/>
                  <a:gd name="T17" fmla="*/ 438 h 662"/>
                  <a:gd name="T18" fmla="*/ 2559 w 3280"/>
                  <a:gd name="T19" fmla="*/ 514 h 662"/>
                  <a:gd name="T20" fmla="*/ 2388 w 3280"/>
                  <a:gd name="T21" fmla="*/ 575 h 662"/>
                  <a:gd name="T22" fmla="*/ 2185 w 3280"/>
                  <a:gd name="T23" fmla="*/ 619 h 662"/>
                  <a:gd name="T24" fmla="*/ 1958 w 3280"/>
                  <a:gd name="T25" fmla="*/ 648 h 662"/>
                  <a:gd name="T26" fmla="*/ 1721 w 3280"/>
                  <a:gd name="T27" fmla="*/ 661 h 662"/>
                  <a:gd name="T28" fmla="*/ 1479 w 3280"/>
                  <a:gd name="T29" fmla="*/ 659 h 662"/>
                  <a:gd name="T30" fmla="*/ 1244 w 3280"/>
                  <a:gd name="T31" fmla="*/ 640 h 662"/>
                  <a:gd name="T32" fmla="*/ 1025 w 3280"/>
                  <a:gd name="T33" fmla="*/ 606 h 662"/>
                  <a:gd name="T34" fmla="*/ 831 w 3280"/>
                  <a:gd name="T35" fmla="*/ 556 h 662"/>
                  <a:gd name="T36" fmla="*/ 672 w 3280"/>
                  <a:gd name="T37" fmla="*/ 490 h 662"/>
                  <a:gd name="T38" fmla="*/ 558 w 3280"/>
                  <a:gd name="T39" fmla="*/ 409 h 662"/>
                  <a:gd name="T40" fmla="*/ 404 w 3280"/>
                  <a:gd name="T41" fmla="*/ 357 h 662"/>
                  <a:gd name="T42" fmla="*/ 242 w 3280"/>
                  <a:gd name="T43" fmla="*/ 320 h 662"/>
                  <a:gd name="T44" fmla="*/ 117 w 3280"/>
                  <a:gd name="T45" fmla="*/ 279 h 662"/>
                  <a:gd name="T46" fmla="*/ 35 w 3280"/>
                  <a:gd name="T47" fmla="*/ 235 h 662"/>
                  <a:gd name="T48" fmla="*/ 0 w 3280"/>
                  <a:gd name="T49" fmla="*/ 188 h 662"/>
                  <a:gd name="T50" fmla="*/ 17 w 3280"/>
                  <a:gd name="T51" fmla="*/ 140 h 662"/>
                  <a:gd name="T52" fmla="*/ 93 w 3280"/>
                  <a:gd name="T53" fmla="*/ 92 h 662"/>
                  <a:gd name="T54" fmla="*/ 231 w 3280"/>
                  <a:gd name="T55" fmla="*/ 45 h 662"/>
                  <a:gd name="T56" fmla="*/ 380 w 3280"/>
                  <a:gd name="T57" fmla="*/ 97 h 662"/>
                  <a:gd name="T58" fmla="*/ 543 w 3280"/>
                  <a:gd name="T59" fmla="*/ 175 h 662"/>
                  <a:gd name="T60" fmla="*/ 729 w 3280"/>
                  <a:gd name="T61" fmla="*/ 226 h 662"/>
                  <a:gd name="T62" fmla="*/ 934 w 3280"/>
                  <a:gd name="T63" fmla="*/ 258 h 662"/>
                  <a:gd name="T64" fmla="*/ 1152 w 3280"/>
                  <a:gd name="T65" fmla="*/ 274 h 662"/>
                  <a:gd name="T66" fmla="*/ 1375 w 3280"/>
                  <a:gd name="T67" fmla="*/ 279 h 662"/>
                  <a:gd name="T68" fmla="*/ 1596 w 3280"/>
                  <a:gd name="T69" fmla="*/ 278 h 662"/>
                  <a:gd name="T70" fmla="*/ 1810 w 3280"/>
                  <a:gd name="T71" fmla="*/ 276 h 662"/>
                  <a:gd name="T72" fmla="*/ 1995 w 3280"/>
                  <a:gd name="T73" fmla="*/ 277 h 662"/>
                  <a:gd name="T74" fmla="*/ 2152 w 3280"/>
                  <a:gd name="T75" fmla="*/ 278 h 662"/>
                  <a:gd name="T76" fmla="*/ 2308 w 3280"/>
                  <a:gd name="T77" fmla="*/ 271 h 662"/>
                  <a:gd name="T78" fmla="*/ 2458 w 3280"/>
                  <a:gd name="T79" fmla="*/ 252 h 662"/>
                  <a:gd name="T80" fmla="*/ 2596 w 3280"/>
                  <a:gd name="T81" fmla="*/ 211 h 662"/>
                  <a:gd name="T82" fmla="*/ 2718 w 3280"/>
                  <a:gd name="T83" fmla="*/ 143 h 662"/>
                  <a:gd name="T84" fmla="*/ 2817 w 3280"/>
                  <a:gd name="T85" fmla="*/ 43 h 6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280" h="662">
                    <a:moveTo>
                      <a:pt x="2844" y="0"/>
                    </a:moveTo>
                    <a:lnTo>
                      <a:pt x="2918" y="14"/>
                    </a:lnTo>
                    <a:lnTo>
                      <a:pt x="2986" y="28"/>
                    </a:lnTo>
                    <a:lnTo>
                      <a:pt x="3046" y="44"/>
                    </a:lnTo>
                    <a:lnTo>
                      <a:pt x="3099" y="59"/>
                    </a:lnTo>
                    <a:lnTo>
                      <a:pt x="3145" y="76"/>
                    </a:lnTo>
                    <a:lnTo>
                      <a:pt x="3184" y="91"/>
                    </a:lnTo>
                    <a:lnTo>
                      <a:pt x="3217" y="108"/>
                    </a:lnTo>
                    <a:lnTo>
                      <a:pt x="3243" y="125"/>
                    </a:lnTo>
                    <a:lnTo>
                      <a:pt x="3262" y="142"/>
                    </a:lnTo>
                    <a:lnTo>
                      <a:pt x="3274" y="158"/>
                    </a:lnTo>
                    <a:lnTo>
                      <a:pt x="3280" y="176"/>
                    </a:lnTo>
                    <a:lnTo>
                      <a:pt x="3278" y="193"/>
                    </a:lnTo>
                    <a:lnTo>
                      <a:pt x="3271" y="210"/>
                    </a:lnTo>
                    <a:lnTo>
                      <a:pt x="3256" y="227"/>
                    </a:lnTo>
                    <a:lnTo>
                      <a:pt x="3235" y="243"/>
                    </a:lnTo>
                    <a:lnTo>
                      <a:pt x="3207" y="261"/>
                    </a:lnTo>
                    <a:lnTo>
                      <a:pt x="3173" y="276"/>
                    </a:lnTo>
                    <a:lnTo>
                      <a:pt x="3131" y="292"/>
                    </a:lnTo>
                    <a:lnTo>
                      <a:pt x="3085" y="308"/>
                    </a:lnTo>
                    <a:lnTo>
                      <a:pt x="3030" y="323"/>
                    </a:lnTo>
                    <a:lnTo>
                      <a:pt x="2969" y="338"/>
                    </a:lnTo>
                    <a:lnTo>
                      <a:pt x="2902" y="352"/>
                    </a:lnTo>
                    <a:lnTo>
                      <a:pt x="2828" y="365"/>
                    </a:lnTo>
                    <a:lnTo>
                      <a:pt x="2749" y="378"/>
                    </a:lnTo>
                    <a:lnTo>
                      <a:pt x="2722" y="409"/>
                    </a:lnTo>
                    <a:lnTo>
                      <a:pt x="2690" y="438"/>
                    </a:lnTo>
                    <a:lnTo>
                      <a:pt x="2651" y="465"/>
                    </a:lnTo>
                    <a:lnTo>
                      <a:pt x="2608" y="490"/>
                    </a:lnTo>
                    <a:lnTo>
                      <a:pt x="2559" y="514"/>
                    </a:lnTo>
                    <a:lnTo>
                      <a:pt x="2506" y="536"/>
                    </a:lnTo>
                    <a:lnTo>
                      <a:pt x="2449" y="557"/>
                    </a:lnTo>
                    <a:lnTo>
                      <a:pt x="2388" y="575"/>
                    </a:lnTo>
                    <a:lnTo>
                      <a:pt x="2323" y="591"/>
                    </a:lnTo>
                    <a:lnTo>
                      <a:pt x="2255" y="606"/>
                    </a:lnTo>
                    <a:lnTo>
                      <a:pt x="2185" y="619"/>
                    </a:lnTo>
                    <a:lnTo>
                      <a:pt x="2111" y="630"/>
                    </a:lnTo>
                    <a:lnTo>
                      <a:pt x="2036" y="640"/>
                    </a:lnTo>
                    <a:lnTo>
                      <a:pt x="1958" y="648"/>
                    </a:lnTo>
                    <a:lnTo>
                      <a:pt x="1880" y="654"/>
                    </a:lnTo>
                    <a:lnTo>
                      <a:pt x="1800" y="659"/>
                    </a:lnTo>
                    <a:lnTo>
                      <a:pt x="1721" y="661"/>
                    </a:lnTo>
                    <a:lnTo>
                      <a:pt x="1640" y="662"/>
                    </a:lnTo>
                    <a:lnTo>
                      <a:pt x="1560" y="661"/>
                    </a:lnTo>
                    <a:lnTo>
                      <a:pt x="1479" y="659"/>
                    </a:lnTo>
                    <a:lnTo>
                      <a:pt x="1399" y="654"/>
                    </a:lnTo>
                    <a:lnTo>
                      <a:pt x="1321" y="648"/>
                    </a:lnTo>
                    <a:lnTo>
                      <a:pt x="1244" y="640"/>
                    </a:lnTo>
                    <a:lnTo>
                      <a:pt x="1169" y="630"/>
                    </a:lnTo>
                    <a:lnTo>
                      <a:pt x="1096" y="619"/>
                    </a:lnTo>
                    <a:lnTo>
                      <a:pt x="1025" y="606"/>
                    </a:lnTo>
                    <a:lnTo>
                      <a:pt x="957" y="591"/>
                    </a:lnTo>
                    <a:lnTo>
                      <a:pt x="893" y="574"/>
                    </a:lnTo>
                    <a:lnTo>
                      <a:pt x="831" y="556"/>
                    </a:lnTo>
                    <a:lnTo>
                      <a:pt x="774" y="536"/>
                    </a:lnTo>
                    <a:lnTo>
                      <a:pt x="720" y="514"/>
                    </a:lnTo>
                    <a:lnTo>
                      <a:pt x="672" y="490"/>
                    </a:lnTo>
                    <a:lnTo>
                      <a:pt x="628" y="464"/>
                    </a:lnTo>
                    <a:lnTo>
                      <a:pt x="591" y="438"/>
                    </a:lnTo>
                    <a:lnTo>
                      <a:pt x="558" y="409"/>
                    </a:lnTo>
                    <a:lnTo>
                      <a:pt x="531" y="378"/>
                    </a:lnTo>
                    <a:lnTo>
                      <a:pt x="466" y="368"/>
                    </a:lnTo>
                    <a:lnTo>
                      <a:pt x="404" y="357"/>
                    </a:lnTo>
                    <a:lnTo>
                      <a:pt x="347" y="346"/>
                    </a:lnTo>
                    <a:lnTo>
                      <a:pt x="292" y="333"/>
                    </a:lnTo>
                    <a:lnTo>
                      <a:pt x="242" y="320"/>
                    </a:lnTo>
                    <a:lnTo>
                      <a:pt x="196" y="307"/>
                    </a:lnTo>
                    <a:lnTo>
                      <a:pt x="154" y="294"/>
                    </a:lnTo>
                    <a:lnTo>
                      <a:pt x="117" y="279"/>
                    </a:lnTo>
                    <a:lnTo>
                      <a:pt x="85" y="265"/>
                    </a:lnTo>
                    <a:lnTo>
                      <a:pt x="57" y="249"/>
                    </a:lnTo>
                    <a:lnTo>
                      <a:pt x="35" y="235"/>
                    </a:lnTo>
                    <a:lnTo>
                      <a:pt x="17" y="220"/>
                    </a:lnTo>
                    <a:lnTo>
                      <a:pt x="6" y="203"/>
                    </a:lnTo>
                    <a:lnTo>
                      <a:pt x="0" y="188"/>
                    </a:lnTo>
                    <a:lnTo>
                      <a:pt x="0" y="172"/>
                    </a:lnTo>
                    <a:lnTo>
                      <a:pt x="5" y="156"/>
                    </a:lnTo>
                    <a:lnTo>
                      <a:pt x="17" y="140"/>
                    </a:lnTo>
                    <a:lnTo>
                      <a:pt x="36" y="124"/>
                    </a:lnTo>
                    <a:lnTo>
                      <a:pt x="61" y="108"/>
                    </a:lnTo>
                    <a:lnTo>
                      <a:pt x="93" y="92"/>
                    </a:lnTo>
                    <a:lnTo>
                      <a:pt x="132" y="77"/>
                    </a:lnTo>
                    <a:lnTo>
                      <a:pt x="178" y="60"/>
                    </a:lnTo>
                    <a:lnTo>
                      <a:pt x="231" y="45"/>
                    </a:lnTo>
                    <a:lnTo>
                      <a:pt x="291" y="29"/>
                    </a:lnTo>
                    <a:lnTo>
                      <a:pt x="334" y="65"/>
                    </a:lnTo>
                    <a:lnTo>
                      <a:pt x="380" y="97"/>
                    </a:lnTo>
                    <a:lnTo>
                      <a:pt x="431" y="126"/>
                    </a:lnTo>
                    <a:lnTo>
                      <a:pt x="486" y="151"/>
                    </a:lnTo>
                    <a:lnTo>
                      <a:pt x="543" y="175"/>
                    </a:lnTo>
                    <a:lnTo>
                      <a:pt x="602" y="194"/>
                    </a:lnTo>
                    <a:lnTo>
                      <a:pt x="664" y="212"/>
                    </a:lnTo>
                    <a:lnTo>
                      <a:pt x="729" y="226"/>
                    </a:lnTo>
                    <a:lnTo>
                      <a:pt x="796" y="238"/>
                    </a:lnTo>
                    <a:lnTo>
                      <a:pt x="864" y="249"/>
                    </a:lnTo>
                    <a:lnTo>
                      <a:pt x="934" y="258"/>
                    </a:lnTo>
                    <a:lnTo>
                      <a:pt x="1006" y="265"/>
                    </a:lnTo>
                    <a:lnTo>
                      <a:pt x="1078" y="270"/>
                    </a:lnTo>
                    <a:lnTo>
                      <a:pt x="1152" y="274"/>
                    </a:lnTo>
                    <a:lnTo>
                      <a:pt x="1226" y="276"/>
                    </a:lnTo>
                    <a:lnTo>
                      <a:pt x="1301" y="278"/>
                    </a:lnTo>
                    <a:lnTo>
                      <a:pt x="1375" y="279"/>
                    </a:lnTo>
                    <a:lnTo>
                      <a:pt x="1448" y="279"/>
                    </a:lnTo>
                    <a:lnTo>
                      <a:pt x="1523" y="278"/>
                    </a:lnTo>
                    <a:lnTo>
                      <a:pt x="1596" y="278"/>
                    </a:lnTo>
                    <a:lnTo>
                      <a:pt x="1669" y="277"/>
                    </a:lnTo>
                    <a:lnTo>
                      <a:pt x="1739" y="276"/>
                    </a:lnTo>
                    <a:lnTo>
                      <a:pt x="1810" y="276"/>
                    </a:lnTo>
                    <a:lnTo>
                      <a:pt x="1878" y="276"/>
                    </a:lnTo>
                    <a:lnTo>
                      <a:pt x="1944" y="276"/>
                    </a:lnTo>
                    <a:lnTo>
                      <a:pt x="1995" y="277"/>
                    </a:lnTo>
                    <a:lnTo>
                      <a:pt x="2047" y="278"/>
                    </a:lnTo>
                    <a:lnTo>
                      <a:pt x="2099" y="278"/>
                    </a:lnTo>
                    <a:lnTo>
                      <a:pt x="2152" y="278"/>
                    </a:lnTo>
                    <a:lnTo>
                      <a:pt x="2204" y="277"/>
                    </a:lnTo>
                    <a:lnTo>
                      <a:pt x="2256" y="275"/>
                    </a:lnTo>
                    <a:lnTo>
                      <a:pt x="2308" y="271"/>
                    </a:lnTo>
                    <a:lnTo>
                      <a:pt x="2359" y="267"/>
                    </a:lnTo>
                    <a:lnTo>
                      <a:pt x="2409" y="260"/>
                    </a:lnTo>
                    <a:lnTo>
                      <a:pt x="2458" y="252"/>
                    </a:lnTo>
                    <a:lnTo>
                      <a:pt x="2505" y="240"/>
                    </a:lnTo>
                    <a:lnTo>
                      <a:pt x="2552" y="227"/>
                    </a:lnTo>
                    <a:lnTo>
                      <a:pt x="2596" y="211"/>
                    </a:lnTo>
                    <a:lnTo>
                      <a:pt x="2639" y="192"/>
                    </a:lnTo>
                    <a:lnTo>
                      <a:pt x="2680" y="170"/>
                    </a:lnTo>
                    <a:lnTo>
                      <a:pt x="2718" y="143"/>
                    </a:lnTo>
                    <a:lnTo>
                      <a:pt x="2754" y="114"/>
                    </a:lnTo>
                    <a:lnTo>
                      <a:pt x="2787" y="81"/>
                    </a:lnTo>
                    <a:lnTo>
                      <a:pt x="2817" y="43"/>
                    </a:lnTo>
                    <a:lnTo>
                      <a:pt x="284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/>
                <a:endParaRPr lang="en-US" sz="1100" kern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8" name="Freeform 7"/>
              <p:cNvSpPr>
                <a:spLocks/>
              </p:cNvSpPr>
              <p:nvPr/>
            </p:nvSpPr>
            <p:spPr bwMode="auto">
              <a:xfrm>
                <a:off x="4545080" y="2302121"/>
                <a:ext cx="206550" cy="150783"/>
              </a:xfrm>
              <a:custGeom>
                <a:avLst/>
                <a:gdLst>
                  <a:gd name="T0" fmla="*/ 1659 w 2512"/>
                  <a:gd name="T1" fmla="*/ 10 h 1490"/>
                  <a:gd name="T2" fmla="*/ 1864 w 2512"/>
                  <a:gd name="T3" fmla="*/ 63 h 1490"/>
                  <a:gd name="T4" fmla="*/ 2050 w 2512"/>
                  <a:gd name="T5" fmla="*/ 156 h 1490"/>
                  <a:gd name="T6" fmla="*/ 1840 w 2512"/>
                  <a:gd name="T7" fmla="*/ 229 h 1490"/>
                  <a:gd name="T8" fmla="*/ 1674 w 2512"/>
                  <a:gd name="T9" fmla="*/ 321 h 1490"/>
                  <a:gd name="T10" fmla="*/ 1549 w 2512"/>
                  <a:gd name="T11" fmla="*/ 429 h 1490"/>
                  <a:gd name="T12" fmla="*/ 1461 w 2512"/>
                  <a:gd name="T13" fmla="*/ 547 h 1490"/>
                  <a:gd name="T14" fmla="*/ 1409 w 2512"/>
                  <a:gd name="T15" fmla="*/ 671 h 1490"/>
                  <a:gd name="T16" fmla="*/ 1390 w 2512"/>
                  <a:gd name="T17" fmla="*/ 798 h 1490"/>
                  <a:gd name="T18" fmla="*/ 1400 w 2512"/>
                  <a:gd name="T19" fmla="*/ 922 h 1490"/>
                  <a:gd name="T20" fmla="*/ 1438 w 2512"/>
                  <a:gd name="T21" fmla="*/ 1039 h 1490"/>
                  <a:gd name="T22" fmla="*/ 1500 w 2512"/>
                  <a:gd name="T23" fmla="*/ 1144 h 1490"/>
                  <a:gd name="T24" fmla="*/ 1583 w 2512"/>
                  <a:gd name="T25" fmla="*/ 1234 h 1490"/>
                  <a:gd name="T26" fmla="*/ 1686 w 2512"/>
                  <a:gd name="T27" fmla="*/ 1304 h 1490"/>
                  <a:gd name="T28" fmla="*/ 1806 w 2512"/>
                  <a:gd name="T29" fmla="*/ 1349 h 1490"/>
                  <a:gd name="T30" fmla="*/ 1938 w 2512"/>
                  <a:gd name="T31" fmla="*/ 1365 h 1490"/>
                  <a:gd name="T32" fmla="*/ 2093 w 2512"/>
                  <a:gd name="T33" fmla="*/ 1344 h 1490"/>
                  <a:gd name="T34" fmla="*/ 2225 w 2512"/>
                  <a:gd name="T35" fmla="*/ 1284 h 1490"/>
                  <a:gd name="T36" fmla="*/ 2336 w 2512"/>
                  <a:gd name="T37" fmla="*/ 1191 h 1490"/>
                  <a:gd name="T38" fmla="*/ 2429 w 2512"/>
                  <a:gd name="T39" fmla="*/ 1071 h 1490"/>
                  <a:gd name="T40" fmla="*/ 2509 w 2512"/>
                  <a:gd name="T41" fmla="*/ 929 h 1490"/>
                  <a:gd name="T42" fmla="*/ 2507 w 2512"/>
                  <a:gd name="T43" fmla="*/ 1094 h 1490"/>
                  <a:gd name="T44" fmla="*/ 2479 w 2512"/>
                  <a:gd name="T45" fmla="*/ 1223 h 1490"/>
                  <a:gd name="T46" fmla="*/ 2426 w 2512"/>
                  <a:gd name="T47" fmla="*/ 1321 h 1490"/>
                  <a:gd name="T48" fmla="*/ 2351 w 2512"/>
                  <a:gd name="T49" fmla="*/ 1392 h 1490"/>
                  <a:gd name="T50" fmla="*/ 2256 w 2512"/>
                  <a:gd name="T51" fmla="*/ 1440 h 1490"/>
                  <a:gd name="T52" fmla="*/ 2143 w 2512"/>
                  <a:gd name="T53" fmla="*/ 1469 h 1490"/>
                  <a:gd name="T54" fmla="*/ 2016 w 2512"/>
                  <a:gd name="T55" fmla="*/ 1485 h 1490"/>
                  <a:gd name="T56" fmla="*/ 1875 w 2512"/>
                  <a:gd name="T57" fmla="*/ 1490 h 1490"/>
                  <a:gd name="T58" fmla="*/ 1725 w 2512"/>
                  <a:gd name="T59" fmla="*/ 1490 h 1490"/>
                  <a:gd name="T60" fmla="*/ 1567 w 2512"/>
                  <a:gd name="T61" fmla="*/ 1488 h 1490"/>
                  <a:gd name="T62" fmla="*/ 1415 w 2512"/>
                  <a:gd name="T63" fmla="*/ 1488 h 1490"/>
                  <a:gd name="T64" fmla="*/ 1256 w 2512"/>
                  <a:gd name="T65" fmla="*/ 1490 h 1490"/>
                  <a:gd name="T66" fmla="*/ 1087 w 2512"/>
                  <a:gd name="T67" fmla="*/ 1490 h 1490"/>
                  <a:gd name="T68" fmla="*/ 914 w 2512"/>
                  <a:gd name="T69" fmla="*/ 1486 h 1490"/>
                  <a:gd name="T70" fmla="*/ 742 w 2512"/>
                  <a:gd name="T71" fmla="*/ 1476 h 1490"/>
                  <a:gd name="T72" fmla="*/ 577 w 2512"/>
                  <a:gd name="T73" fmla="*/ 1456 h 1490"/>
                  <a:gd name="T74" fmla="*/ 422 w 2512"/>
                  <a:gd name="T75" fmla="*/ 1425 h 1490"/>
                  <a:gd name="T76" fmla="*/ 284 w 2512"/>
                  <a:gd name="T77" fmla="*/ 1379 h 1490"/>
                  <a:gd name="T78" fmla="*/ 168 w 2512"/>
                  <a:gd name="T79" fmla="*/ 1317 h 1490"/>
                  <a:gd name="T80" fmla="*/ 78 w 2512"/>
                  <a:gd name="T81" fmla="*/ 1235 h 1490"/>
                  <a:gd name="T82" fmla="*/ 21 w 2512"/>
                  <a:gd name="T83" fmla="*/ 1131 h 1490"/>
                  <a:gd name="T84" fmla="*/ 0 w 2512"/>
                  <a:gd name="T85" fmla="*/ 1002 h 1490"/>
                  <a:gd name="T86" fmla="*/ 32 w 2512"/>
                  <a:gd name="T87" fmla="*/ 828 h 1490"/>
                  <a:gd name="T88" fmla="*/ 120 w 2512"/>
                  <a:gd name="T89" fmla="*/ 664 h 1490"/>
                  <a:gd name="T90" fmla="*/ 252 w 2512"/>
                  <a:gd name="T91" fmla="*/ 511 h 1490"/>
                  <a:gd name="T92" fmla="*/ 422 w 2512"/>
                  <a:gd name="T93" fmla="*/ 375 h 1490"/>
                  <a:gd name="T94" fmla="*/ 617 w 2512"/>
                  <a:gd name="T95" fmla="*/ 256 h 1490"/>
                  <a:gd name="T96" fmla="*/ 828 w 2512"/>
                  <a:gd name="T97" fmla="*/ 155 h 1490"/>
                  <a:gd name="T98" fmla="*/ 1044 w 2512"/>
                  <a:gd name="T99" fmla="*/ 78 h 1490"/>
                  <a:gd name="T100" fmla="*/ 1256 w 2512"/>
                  <a:gd name="T101" fmla="*/ 26 h 1490"/>
                  <a:gd name="T102" fmla="*/ 1453 w 2512"/>
                  <a:gd name="T103" fmla="*/ 2 h 1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512" h="1490">
                    <a:moveTo>
                      <a:pt x="1513" y="0"/>
                    </a:moveTo>
                    <a:lnTo>
                      <a:pt x="1586" y="3"/>
                    </a:lnTo>
                    <a:lnTo>
                      <a:pt x="1659" y="10"/>
                    </a:lnTo>
                    <a:lnTo>
                      <a:pt x="1729" y="23"/>
                    </a:lnTo>
                    <a:lnTo>
                      <a:pt x="1798" y="41"/>
                    </a:lnTo>
                    <a:lnTo>
                      <a:pt x="1864" y="63"/>
                    </a:lnTo>
                    <a:lnTo>
                      <a:pt x="1928" y="90"/>
                    </a:lnTo>
                    <a:lnTo>
                      <a:pt x="1990" y="121"/>
                    </a:lnTo>
                    <a:lnTo>
                      <a:pt x="2050" y="156"/>
                    </a:lnTo>
                    <a:lnTo>
                      <a:pt x="1975" y="179"/>
                    </a:lnTo>
                    <a:lnTo>
                      <a:pt x="1905" y="202"/>
                    </a:lnTo>
                    <a:lnTo>
                      <a:pt x="1840" y="229"/>
                    </a:lnTo>
                    <a:lnTo>
                      <a:pt x="1780" y="258"/>
                    </a:lnTo>
                    <a:lnTo>
                      <a:pt x="1724" y="288"/>
                    </a:lnTo>
                    <a:lnTo>
                      <a:pt x="1674" y="321"/>
                    </a:lnTo>
                    <a:lnTo>
                      <a:pt x="1627" y="356"/>
                    </a:lnTo>
                    <a:lnTo>
                      <a:pt x="1585" y="392"/>
                    </a:lnTo>
                    <a:lnTo>
                      <a:pt x="1549" y="429"/>
                    </a:lnTo>
                    <a:lnTo>
                      <a:pt x="1515" y="467"/>
                    </a:lnTo>
                    <a:lnTo>
                      <a:pt x="1486" y="506"/>
                    </a:lnTo>
                    <a:lnTo>
                      <a:pt x="1461" y="547"/>
                    </a:lnTo>
                    <a:lnTo>
                      <a:pt x="1440" y="588"/>
                    </a:lnTo>
                    <a:lnTo>
                      <a:pt x="1422" y="629"/>
                    </a:lnTo>
                    <a:lnTo>
                      <a:pt x="1409" y="671"/>
                    </a:lnTo>
                    <a:lnTo>
                      <a:pt x="1399" y="714"/>
                    </a:lnTo>
                    <a:lnTo>
                      <a:pt x="1393" y="756"/>
                    </a:lnTo>
                    <a:lnTo>
                      <a:pt x="1390" y="798"/>
                    </a:lnTo>
                    <a:lnTo>
                      <a:pt x="1390" y="840"/>
                    </a:lnTo>
                    <a:lnTo>
                      <a:pt x="1394" y="881"/>
                    </a:lnTo>
                    <a:lnTo>
                      <a:pt x="1400" y="922"/>
                    </a:lnTo>
                    <a:lnTo>
                      <a:pt x="1410" y="962"/>
                    </a:lnTo>
                    <a:lnTo>
                      <a:pt x="1422" y="1001"/>
                    </a:lnTo>
                    <a:lnTo>
                      <a:pt x="1438" y="1039"/>
                    </a:lnTo>
                    <a:lnTo>
                      <a:pt x="1456" y="1075"/>
                    </a:lnTo>
                    <a:lnTo>
                      <a:pt x="1476" y="1110"/>
                    </a:lnTo>
                    <a:lnTo>
                      <a:pt x="1500" y="1144"/>
                    </a:lnTo>
                    <a:lnTo>
                      <a:pt x="1525" y="1177"/>
                    </a:lnTo>
                    <a:lnTo>
                      <a:pt x="1554" y="1206"/>
                    </a:lnTo>
                    <a:lnTo>
                      <a:pt x="1583" y="1234"/>
                    </a:lnTo>
                    <a:lnTo>
                      <a:pt x="1616" y="1260"/>
                    </a:lnTo>
                    <a:lnTo>
                      <a:pt x="1651" y="1283"/>
                    </a:lnTo>
                    <a:lnTo>
                      <a:pt x="1686" y="1304"/>
                    </a:lnTo>
                    <a:lnTo>
                      <a:pt x="1724" y="1322"/>
                    </a:lnTo>
                    <a:lnTo>
                      <a:pt x="1764" y="1336"/>
                    </a:lnTo>
                    <a:lnTo>
                      <a:pt x="1806" y="1349"/>
                    </a:lnTo>
                    <a:lnTo>
                      <a:pt x="1849" y="1358"/>
                    </a:lnTo>
                    <a:lnTo>
                      <a:pt x="1892" y="1363"/>
                    </a:lnTo>
                    <a:lnTo>
                      <a:pt x="1938" y="1365"/>
                    </a:lnTo>
                    <a:lnTo>
                      <a:pt x="1992" y="1362"/>
                    </a:lnTo>
                    <a:lnTo>
                      <a:pt x="2044" y="1355"/>
                    </a:lnTo>
                    <a:lnTo>
                      <a:pt x="2093" y="1344"/>
                    </a:lnTo>
                    <a:lnTo>
                      <a:pt x="2140" y="1328"/>
                    </a:lnTo>
                    <a:lnTo>
                      <a:pt x="2184" y="1308"/>
                    </a:lnTo>
                    <a:lnTo>
                      <a:pt x="2225" y="1284"/>
                    </a:lnTo>
                    <a:lnTo>
                      <a:pt x="2265" y="1257"/>
                    </a:lnTo>
                    <a:lnTo>
                      <a:pt x="2301" y="1226"/>
                    </a:lnTo>
                    <a:lnTo>
                      <a:pt x="2336" y="1191"/>
                    </a:lnTo>
                    <a:lnTo>
                      <a:pt x="2369" y="1154"/>
                    </a:lnTo>
                    <a:lnTo>
                      <a:pt x="2400" y="1114"/>
                    </a:lnTo>
                    <a:lnTo>
                      <a:pt x="2429" y="1071"/>
                    </a:lnTo>
                    <a:lnTo>
                      <a:pt x="2458" y="1026"/>
                    </a:lnTo>
                    <a:lnTo>
                      <a:pt x="2484" y="979"/>
                    </a:lnTo>
                    <a:lnTo>
                      <a:pt x="2509" y="929"/>
                    </a:lnTo>
                    <a:lnTo>
                      <a:pt x="2512" y="988"/>
                    </a:lnTo>
                    <a:lnTo>
                      <a:pt x="2512" y="1044"/>
                    </a:lnTo>
                    <a:lnTo>
                      <a:pt x="2507" y="1094"/>
                    </a:lnTo>
                    <a:lnTo>
                      <a:pt x="2501" y="1141"/>
                    </a:lnTo>
                    <a:lnTo>
                      <a:pt x="2491" y="1184"/>
                    </a:lnTo>
                    <a:lnTo>
                      <a:pt x="2479" y="1223"/>
                    </a:lnTo>
                    <a:lnTo>
                      <a:pt x="2465" y="1259"/>
                    </a:lnTo>
                    <a:lnTo>
                      <a:pt x="2446" y="1291"/>
                    </a:lnTo>
                    <a:lnTo>
                      <a:pt x="2426" y="1321"/>
                    </a:lnTo>
                    <a:lnTo>
                      <a:pt x="2403" y="1348"/>
                    </a:lnTo>
                    <a:lnTo>
                      <a:pt x="2378" y="1371"/>
                    </a:lnTo>
                    <a:lnTo>
                      <a:pt x="2351" y="1392"/>
                    </a:lnTo>
                    <a:lnTo>
                      <a:pt x="2321" y="1410"/>
                    </a:lnTo>
                    <a:lnTo>
                      <a:pt x="2289" y="1425"/>
                    </a:lnTo>
                    <a:lnTo>
                      <a:pt x="2256" y="1440"/>
                    </a:lnTo>
                    <a:lnTo>
                      <a:pt x="2220" y="1451"/>
                    </a:lnTo>
                    <a:lnTo>
                      <a:pt x="2182" y="1461"/>
                    </a:lnTo>
                    <a:lnTo>
                      <a:pt x="2143" y="1469"/>
                    </a:lnTo>
                    <a:lnTo>
                      <a:pt x="2103" y="1476"/>
                    </a:lnTo>
                    <a:lnTo>
                      <a:pt x="2060" y="1481"/>
                    </a:lnTo>
                    <a:lnTo>
                      <a:pt x="2016" y="1485"/>
                    </a:lnTo>
                    <a:lnTo>
                      <a:pt x="1970" y="1487"/>
                    </a:lnTo>
                    <a:lnTo>
                      <a:pt x="1923" y="1489"/>
                    </a:lnTo>
                    <a:lnTo>
                      <a:pt x="1875" y="1490"/>
                    </a:lnTo>
                    <a:lnTo>
                      <a:pt x="1826" y="1490"/>
                    </a:lnTo>
                    <a:lnTo>
                      <a:pt x="1776" y="1490"/>
                    </a:lnTo>
                    <a:lnTo>
                      <a:pt x="1725" y="1490"/>
                    </a:lnTo>
                    <a:lnTo>
                      <a:pt x="1673" y="1489"/>
                    </a:lnTo>
                    <a:lnTo>
                      <a:pt x="1620" y="1488"/>
                    </a:lnTo>
                    <a:lnTo>
                      <a:pt x="1567" y="1488"/>
                    </a:lnTo>
                    <a:lnTo>
                      <a:pt x="1513" y="1488"/>
                    </a:lnTo>
                    <a:lnTo>
                      <a:pt x="1465" y="1488"/>
                    </a:lnTo>
                    <a:lnTo>
                      <a:pt x="1415" y="1488"/>
                    </a:lnTo>
                    <a:lnTo>
                      <a:pt x="1363" y="1489"/>
                    </a:lnTo>
                    <a:lnTo>
                      <a:pt x="1310" y="1489"/>
                    </a:lnTo>
                    <a:lnTo>
                      <a:pt x="1256" y="1490"/>
                    </a:lnTo>
                    <a:lnTo>
                      <a:pt x="1200" y="1490"/>
                    </a:lnTo>
                    <a:lnTo>
                      <a:pt x="1144" y="1490"/>
                    </a:lnTo>
                    <a:lnTo>
                      <a:pt x="1087" y="1490"/>
                    </a:lnTo>
                    <a:lnTo>
                      <a:pt x="1030" y="1489"/>
                    </a:lnTo>
                    <a:lnTo>
                      <a:pt x="972" y="1488"/>
                    </a:lnTo>
                    <a:lnTo>
                      <a:pt x="914" y="1486"/>
                    </a:lnTo>
                    <a:lnTo>
                      <a:pt x="856" y="1484"/>
                    </a:lnTo>
                    <a:lnTo>
                      <a:pt x="799" y="1480"/>
                    </a:lnTo>
                    <a:lnTo>
                      <a:pt x="742" y="1476"/>
                    </a:lnTo>
                    <a:lnTo>
                      <a:pt x="686" y="1470"/>
                    </a:lnTo>
                    <a:lnTo>
                      <a:pt x="631" y="1464"/>
                    </a:lnTo>
                    <a:lnTo>
                      <a:pt x="577" y="1456"/>
                    </a:lnTo>
                    <a:lnTo>
                      <a:pt x="524" y="1447"/>
                    </a:lnTo>
                    <a:lnTo>
                      <a:pt x="472" y="1437"/>
                    </a:lnTo>
                    <a:lnTo>
                      <a:pt x="422" y="1425"/>
                    </a:lnTo>
                    <a:lnTo>
                      <a:pt x="374" y="1411"/>
                    </a:lnTo>
                    <a:lnTo>
                      <a:pt x="328" y="1397"/>
                    </a:lnTo>
                    <a:lnTo>
                      <a:pt x="284" y="1379"/>
                    </a:lnTo>
                    <a:lnTo>
                      <a:pt x="242" y="1361"/>
                    </a:lnTo>
                    <a:lnTo>
                      <a:pt x="203" y="1339"/>
                    </a:lnTo>
                    <a:lnTo>
                      <a:pt x="168" y="1317"/>
                    </a:lnTo>
                    <a:lnTo>
                      <a:pt x="135" y="1292"/>
                    </a:lnTo>
                    <a:lnTo>
                      <a:pt x="104" y="1265"/>
                    </a:lnTo>
                    <a:lnTo>
                      <a:pt x="78" y="1235"/>
                    </a:lnTo>
                    <a:lnTo>
                      <a:pt x="55" y="1202"/>
                    </a:lnTo>
                    <a:lnTo>
                      <a:pt x="36" y="1167"/>
                    </a:lnTo>
                    <a:lnTo>
                      <a:pt x="21" y="1131"/>
                    </a:lnTo>
                    <a:lnTo>
                      <a:pt x="10" y="1091"/>
                    </a:lnTo>
                    <a:lnTo>
                      <a:pt x="2" y="1048"/>
                    </a:lnTo>
                    <a:lnTo>
                      <a:pt x="0" y="1002"/>
                    </a:lnTo>
                    <a:lnTo>
                      <a:pt x="3" y="942"/>
                    </a:lnTo>
                    <a:lnTo>
                      <a:pt x="15" y="885"/>
                    </a:lnTo>
                    <a:lnTo>
                      <a:pt x="32" y="828"/>
                    </a:lnTo>
                    <a:lnTo>
                      <a:pt x="55" y="771"/>
                    </a:lnTo>
                    <a:lnTo>
                      <a:pt x="84" y="717"/>
                    </a:lnTo>
                    <a:lnTo>
                      <a:pt x="120" y="664"/>
                    </a:lnTo>
                    <a:lnTo>
                      <a:pt x="159" y="612"/>
                    </a:lnTo>
                    <a:lnTo>
                      <a:pt x="203" y="561"/>
                    </a:lnTo>
                    <a:lnTo>
                      <a:pt x="252" y="511"/>
                    </a:lnTo>
                    <a:lnTo>
                      <a:pt x="305" y="464"/>
                    </a:lnTo>
                    <a:lnTo>
                      <a:pt x="362" y="418"/>
                    </a:lnTo>
                    <a:lnTo>
                      <a:pt x="422" y="375"/>
                    </a:lnTo>
                    <a:lnTo>
                      <a:pt x="485" y="333"/>
                    </a:lnTo>
                    <a:lnTo>
                      <a:pt x="550" y="293"/>
                    </a:lnTo>
                    <a:lnTo>
                      <a:pt x="617" y="256"/>
                    </a:lnTo>
                    <a:lnTo>
                      <a:pt x="686" y="220"/>
                    </a:lnTo>
                    <a:lnTo>
                      <a:pt x="756" y="187"/>
                    </a:lnTo>
                    <a:lnTo>
                      <a:pt x="828" y="155"/>
                    </a:lnTo>
                    <a:lnTo>
                      <a:pt x="900" y="128"/>
                    </a:lnTo>
                    <a:lnTo>
                      <a:pt x="972" y="101"/>
                    </a:lnTo>
                    <a:lnTo>
                      <a:pt x="1044" y="78"/>
                    </a:lnTo>
                    <a:lnTo>
                      <a:pt x="1115" y="58"/>
                    </a:lnTo>
                    <a:lnTo>
                      <a:pt x="1187" y="41"/>
                    </a:lnTo>
                    <a:lnTo>
                      <a:pt x="1256" y="26"/>
                    </a:lnTo>
                    <a:lnTo>
                      <a:pt x="1323" y="15"/>
                    </a:lnTo>
                    <a:lnTo>
                      <a:pt x="1390" y="7"/>
                    </a:lnTo>
                    <a:lnTo>
                      <a:pt x="1453" y="2"/>
                    </a:lnTo>
                    <a:lnTo>
                      <a:pt x="151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/>
                <a:endParaRPr lang="en-US" sz="1100" kern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9" name="Freeform 8"/>
              <p:cNvSpPr>
                <a:spLocks/>
              </p:cNvSpPr>
              <p:nvPr/>
            </p:nvSpPr>
            <p:spPr bwMode="auto">
              <a:xfrm>
                <a:off x="4671003" y="2285367"/>
                <a:ext cx="113240" cy="140731"/>
              </a:xfrm>
              <a:custGeom>
                <a:avLst/>
                <a:gdLst>
                  <a:gd name="T0" fmla="*/ 1131 w 1379"/>
                  <a:gd name="T1" fmla="*/ 10 h 1387"/>
                  <a:gd name="T2" fmla="*/ 1179 w 1379"/>
                  <a:gd name="T3" fmla="*/ 63 h 1387"/>
                  <a:gd name="T4" fmla="*/ 1191 w 1379"/>
                  <a:gd name="T5" fmla="*/ 132 h 1387"/>
                  <a:gd name="T6" fmla="*/ 1188 w 1379"/>
                  <a:gd name="T7" fmla="*/ 165 h 1387"/>
                  <a:gd name="T8" fmla="*/ 1196 w 1379"/>
                  <a:gd name="T9" fmla="*/ 182 h 1387"/>
                  <a:gd name="T10" fmla="*/ 1234 w 1379"/>
                  <a:gd name="T11" fmla="*/ 187 h 1387"/>
                  <a:gd name="T12" fmla="*/ 1291 w 1379"/>
                  <a:gd name="T13" fmla="*/ 191 h 1387"/>
                  <a:gd name="T14" fmla="*/ 1342 w 1379"/>
                  <a:gd name="T15" fmla="*/ 217 h 1387"/>
                  <a:gd name="T16" fmla="*/ 1377 w 1379"/>
                  <a:gd name="T17" fmla="*/ 280 h 1387"/>
                  <a:gd name="T18" fmla="*/ 1372 w 1379"/>
                  <a:gd name="T19" fmla="*/ 344 h 1387"/>
                  <a:gd name="T20" fmla="*/ 1337 w 1379"/>
                  <a:gd name="T21" fmla="*/ 396 h 1387"/>
                  <a:gd name="T22" fmla="*/ 1281 w 1379"/>
                  <a:gd name="T23" fmla="*/ 427 h 1387"/>
                  <a:gd name="T24" fmla="*/ 1218 w 1379"/>
                  <a:gd name="T25" fmla="*/ 426 h 1387"/>
                  <a:gd name="T26" fmla="*/ 1158 w 1379"/>
                  <a:gd name="T27" fmla="*/ 384 h 1387"/>
                  <a:gd name="T28" fmla="*/ 1141 w 1379"/>
                  <a:gd name="T29" fmla="*/ 401 h 1387"/>
                  <a:gd name="T30" fmla="*/ 1101 w 1379"/>
                  <a:gd name="T31" fmla="*/ 441 h 1387"/>
                  <a:gd name="T32" fmla="*/ 1050 w 1379"/>
                  <a:gd name="T33" fmla="*/ 492 h 1387"/>
                  <a:gd name="T34" fmla="*/ 1000 w 1379"/>
                  <a:gd name="T35" fmla="*/ 543 h 1387"/>
                  <a:gd name="T36" fmla="*/ 960 w 1379"/>
                  <a:gd name="T37" fmla="*/ 582 h 1387"/>
                  <a:gd name="T38" fmla="*/ 943 w 1379"/>
                  <a:gd name="T39" fmla="*/ 601 h 1387"/>
                  <a:gd name="T40" fmla="*/ 945 w 1379"/>
                  <a:gd name="T41" fmla="*/ 726 h 1387"/>
                  <a:gd name="T42" fmla="*/ 915 w 1379"/>
                  <a:gd name="T43" fmla="*/ 866 h 1387"/>
                  <a:gd name="T44" fmla="*/ 861 w 1379"/>
                  <a:gd name="T45" fmla="*/ 1006 h 1387"/>
                  <a:gd name="T46" fmla="*/ 793 w 1379"/>
                  <a:gd name="T47" fmla="*/ 1136 h 1387"/>
                  <a:gd name="T48" fmla="*/ 717 w 1379"/>
                  <a:gd name="T49" fmla="*/ 1240 h 1387"/>
                  <a:gd name="T50" fmla="*/ 620 w 1379"/>
                  <a:gd name="T51" fmla="*/ 1325 h 1387"/>
                  <a:gd name="T52" fmla="*/ 495 w 1379"/>
                  <a:gd name="T53" fmla="*/ 1376 h 1387"/>
                  <a:gd name="T54" fmla="*/ 361 w 1379"/>
                  <a:gd name="T55" fmla="*/ 1384 h 1387"/>
                  <a:gd name="T56" fmla="*/ 233 w 1379"/>
                  <a:gd name="T57" fmla="*/ 1347 h 1387"/>
                  <a:gd name="T58" fmla="*/ 119 w 1379"/>
                  <a:gd name="T59" fmla="*/ 1267 h 1387"/>
                  <a:gd name="T60" fmla="*/ 39 w 1379"/>
                  <a:gd name="T61" fmla="*/ 1153 h 1387"/>
                  <a:gd name="T62" fmla="*/ 2 w 1379"/>
                  <a:gd name="T63" fmla="*/ 1023 h 1387"/>
                  <a:gd name="T64" fmla="*/ 10 w 1379"/>
                  <a:gd name="T65" fmla="*/ 890 h 1387"/>
                  <a:gd name="T66" fmla="*/ 61 w 1379"/>
                  <a:gd name="T67" fmla="*/ 764 h 1387"/>
                  <a:gd name="T68" fmla="*/ 146 w 1379"/>
                  <a:gd name="T69" fmla="*/ 666 h 1387"/>
                  <a:gd name="T70" fmla="*/ 250 w 1379"/>
                  <a:gd name="T71" fmla="*/ 590 h 1387"/>
                  <a:gd name="T72" fmla="*/ 379 w 1379"/>
                  <a:gd name="T73" fmla="*/ 522 h 1387"/>
                  <a:gd name="T74" fmla="*/ 520 w 1379"/>
                  <a:gd name="T75" fmla="*/ 469 h 1387"/>
                  <a:gd name="T76" fmla="*/ 658 w 1379"/>
                  <a:gd name="T77" fmla="*/ 438 h 1387"/>
                  <a:gd name="T78" fmla="*/ 784 w 1379"/>
                  <a:gd name="T79" fmla="*/ 441 h 1387"/>
                  <a:gd name="T80" fmla="*/ 801 w 1379"/>
                  <a:gd name="T81" fmla="*/ 423 h 1387"/>
                  <a:gd name="T82" fmla="*/ 841 w 1379"/>
                  <a:gd name="T83" fmla="*/ 384 h 1387"/>
                  <a:gd name="T84" fmla="*/ 892 w 1379"/>
                  <a:gd name="T85" fmla="*/ 333 h 1387"/>
                  <a:gd name="T86" fmla="*/ 942 w 1379"/>
                  <a:gd name="T87" fmla="*/ 281 h 1387"/>
                  <a:gd name="T88" fmla="*/ 982 w 1379"/>
                  <a:gd name="T89" fmla="*/ 241 h 1387"/>
                  <a:gd name="T90" fmla="*/ 999 w 1379"/>
                  <a:gd name="T91" fmla="*/ 224 h 1387"/>
                  <a:gd name="T92" fmla="*/ 955 w 1379"/>
                  <a:gd name="T93" fmla="*/ 161 h 1387"/>
                  <a:gd name="T94" fmla="*/ 958 w 1379"/>
                  <a:gd name="T95" fmla="*/ 96 h 1387"/>
                  <a:gd name="T96" fmla="*/ 994 w 1379"/>
                  <a:gd name="T97" fmla="*/ 41 h 1387"/>
                  <a:gd name="T98" fmla="*/ 1049 w 1379"/>
                  <a:gd name="T99" fmla="*/ 6 h 1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79" h="1387">
                    <a:moveTo>
                      <a:pt x="1090" y="0"/>
                    </a:moveTo>
                    <a:lnTo>
                      <a:pt x="1110" y="3"/>
                    </a:lnTo>
                    <a:lnTo>
                      <a:pt x="1131" y="10"/>
                    </a:lnTo>
                    <a:lnTo>
                      <a:pt x="1149" y="23"/>
                    </a:lnTo>
                    <a:lnTo>
                      <a:pt x="1166" y="41"/>
                    </a:lnTo>
                    <a:lnTo>
                      <a:pt x="1179" y="63"/>
                    </a:lnTo>
                    <a:lnTo>
                      <a:pt x="1188" y="87"/>
                    </a:lnTo>
                    <a:lnTo>
                      <a:pt x="1192" y="109"/>
                    </a:lnTo>
                    <a:lnTo>
                      <a:pt x="1191" y="132"/>
                    </a:lnTo>
                    <a:lnTo>
                      <a:pt x="1189" y="154"/>
                    </a:lnTo>
                    <a:lnTo>
                      <a:pt x="1188" y="159"/>
                    </a:lnTo>
                    <a:lnTo>
                      <a:pt x="1188" y="165"/>
                    </a:lnTo>
                    <a:lnTo>
                      <a:pt x="1189" y="171"/>
                    </a:lnTo>
                    <a:lnTo>
                      <a:pt x="1192" y="177"/>
                    </a:lnTo>
                    <a:lnTo>
                      <a:pt x="1196" y="182"/>
                    </a:lnTo>
                    <a:lnTo>
                      <a:pt x="1204" y="186"/>
                    </a:lnTo>
                    <a:lnTo>
                      <a:pt x="1214" y="187"/>
                    </a:lnTo>
                    <a:lnTo>
                      <a:pt x="1234" y="187"/>
                    </a:lnTo>
                    <a:lnTo>
                      <a:pt x="1253" y="187"/>
                    </a:lnTo>
                    <a:lnTo>
                      <a:pt x="1272" y="188"/>
                    </a:lnTo>
                    <a:lnTo>
                      <a:pt x="1291" y="191"/>
                    </a:lnTo>
                    <a:lnTo>
                      <a:pt x="1309" y="196"/>
                    </a:lnTo>
                    <a:lnTo>
                      <a:pt x="1325" y="205"/>
                    </a:lnTo>
                    <a:lnTo>
                      <a:pt x="1342" y="217"/>
                    </a:lnTo>
                    <a:lnTo>
                      <a:pt x="1358" y="237"/>
                    </a:lnTo>
                    <a:lnTo>
                      <a:pt x="1370" y="259"/>
                    </a:lnTo>
                    <a:lnTo>
                      <a:pt x="1377" y="280"/>
                    </a:lnTo>
                    <a:lnTo>
                      <a:pt x="1379" y="302"/>
                    </a:lnTo>
                    <a:lnTo>
                      <a:pt x="1377" y="323"/>
                    </a:lnTo>
                    <a:lnTo>
                      <a:pt x="1372" y="344"/>
                    </a:lnTo>
                    <a:lnTo>
                      <a:pt x="1363" y="362"/>
                    </a:lnTo>
                    <a:lnTo>
                      <a:pt x="1351" y="380"/>
                    </a:lnTo>
                    <a:lnTo>
                      <a:pt x="1337" y="396"/>
                    </a:lnTo>
                    <a:lnTo>
                      <a:pt x="1319" y="408"/>
                    </a:lnTo>
                    <a:lnTo>
                      <a:pt x="1301" y="420"/>
                    </a:lnTo>
                    <a:lnTo>
                      <a:pt x="1281" y="427"/>
                    </a:lnTo>
                    <a:lnTo>
                      <a:pt x="1261" y="430"/>
                    </a:lnTo>
                    <a:lnTo>
                      <a:pt x="1240" y="430"/>
                    </a:lnTo>
                    <a:lnTo>
                      <a:pt x="1218" y="426"/>
                    </a:lnTo>
                    <a:lnTo>
                      <a:pt x="1198" y="416"/>
                    </a:lnTo>
                    <a:lnTo>
                      <a:pt x="1177" y="403"/>
                    </a:lnTo>
                    <a:lnTo>
                      <a:pt x="1158" y="384"/>
                    </a:lnTo>
                    <a:lnTo>
                      <a:pt x="1155" y="386"/>
                    </a:lnTo>
                    <a:lnTo>
                      <a:pt x="1150" y="392"/>
                    </a:lnTo>
                    <a:lnTo>
                      <a:pt x="1141" y="401"/>
                    </a:lnTo>
                    <a:lnTo>
                      <a:pt x="1130" y="412"/>
                    </a:lnTo>
                    <a:lnTo>
                      <a:pt x="1116" y="426"/>
                    </a:lnTo>
                    <a:lnTo>
                      <a:pt x="1101" y="441"/>
                    </a:lnTo>
                    <a:lnTo>
                      <a:pt x="1085" y="457"/>
                    </a:lnTo>
                    <a:lnTo>
                      <a:pt x="1068" y="475"/>
                    </a:lnTo>
                    <a:lnTo>
                      <a:pt x="1050" y="492"/>
                    </a:lnTo>
                    <a:lnTo>
                      <a:pt x="1033" y="510"/>
                    </a:lnTo>
                    <a:lnTo>
                      <a:pt x="1016" y="527"/>
                    </a:lnTo>
                    <a:lnTo>
                      <a:pt x="1000" y="543"/>
                    </a:lnTo>
                    <a:lnTo>
                      <a:pt x="985" y="558"/>
                    </a:lnTo>
                    <a:lnTo>
                      <a:pt x="971" y="571"/>
                    </a:lnTo>
                    <a:lnTo>
                      <a:pt x="960" y="582"/>
                    </a:lnTo>
                    <a:lnTo>
                      <a:pt x="951" y="591"/>
                    </a:lnTo>
                    <a:lnTo>
                      <a:pt x="945" y="598"/>
                    </a:lnTo>
                    <a:lnTo>
                      <a:pt x="943" y="601"/>
                    </a:lnTo>
                    <a:lnTo>
                      <a:pt x="948" y="640"/>
                    </a:lnTo>
                    <a:lnTo>
                      <a:pt x="948" y="682"/>
                    </a:lnTo>
                    <a:lnTo>
                      <a:pt x="945" y="726"/>
                    </a:lnTo>
                    <a:lnTo>
                      <a:pt x="938" y="772"/>
                    </a:lnTo>
                    <a:lnTo>
                      <a:pt x="929" y="818"/>
                    </a:lnTo>
                    <a:lnTo>
                      <a:pt x="915" y="866"/>
                    </a:lnTo>
                    <a:lnTo>
                      <a:pt x="899" y="913"/>
                    </a:lnTo>
                    <a:lnTo>
                      <a:pt x="882" y="960"/>
                    </a:lnTo>
                    <a:lnTo>
                      <a:pt x="861" y="1006"/>
                    </a:lnTo>
                    <a:lnTo>
                      <a:pt x="840" y="1052"/>
                    </a:lnTo>
                    <a:lnTo>
                      <a:pt x="816" y="1095"/>
                    </a:lnTo>
                    <a:lnTo>
                      <a:pt x="793" y="1136"/>
                    </a:lnTo>
                    <a:lnTo>
                      <a:pt x="768" y="1174"/>
                    </a:lnTo>
                    <a:lnTo>
                      <a:pt x="743" y="1209"/>
                    </a:lnTo>
                    <a:lnTo>
                      <a:pt x="717" y="1240"/>
                    </a:lnTo>
                    <a:lnTo>
                      <a:pt x="693" y="1267"/>
                    </a:lnTo>
                    <a:lnTo>
                      <a:pt x="658" y="1299"/>
                    </a:lnTo>
                    <a:lnTo>
                      <a:pt x="620" y="1325"/>
                    </a:lnTo>
                    <a:lnTo>
                      <a:pt x="580" y="1347"/>
                    </a:lnTo>
                    <a:lnTo>
                      <a:pt x="538" y="1364"/>
                    </a:lnTo>
                    <a:lnTo>
                      <a:pt x="495" y="1376"/>
                    </a:lnTo>
                    <a:lnTo>
                      <a:pt x="450" y="1384"/>
                    </a:lnTo>
                    <a:lnTo>
                      <a:pt x="406" y="1387"/>
                    </a:lnTo>
                    <a:lnTo>
                      <a:pt x="361" y="1384"/>
                    </a:lnTo>
                    <a:lnTo>
                      <a:pt x="318" y="1376"/>
                    </a:lnTo>
                    <a:lnTo>
                      <a:pt x="275" y="1364"/>
                    </a:lnTo>
                    <a:lnTo>
                      <a:pt x="233" y="1347"/>
                    </a:lnTo>
                    <a:lnTo>
                      <a:pt x="192" y="1325"/>
                    </a:lnTo>
                    <a:lnTo>
                      <a:pt x="154" y="1299"/>
                    </a:lnTo>
                    <a:lnTo>
                      <a:pt x="119" y="1267"/>
                    </a:lnTo>
                    <a:lnTo>
                      <a:pt x="87" y="1231"/>
                    </a:lnTo>
                    <a:lnTo>
                      <a:pt x="61" y="1193"/>
                    </a:lnTo>
                    <a:lnTo>
                      <a:pt x="39" y="1153"/>
                    </a:lnTo>
                    <a:lnTo>
                      <a:pt x="22" y="1111"/>
                    </a:lnTo>
                    <a:lnTo>
                      <a:pt x="10" y="1067"/>
                    </a:lnTo>
                    <a:lnTo>
                      <a:pt x="2" y="1023"/>
                    </a:lnTo>
                    <a:lnTo>
                      <a:pt x="0" y="979"/>
                    </a:lnTo>
                    <a:lnTo>
                      <a:pt x="2" y="934"/>
                    </a:lnTo>
                    <a:lnTo>
                      <a:pt x="10" y="890"/>
                    </a:lnTo>
                    <a:lnTo>
                      <a:pt x="22" y="847"/>
                    </a:lnTo>
                    <a:lnTo>
                      <a:pt x="39" y="804"/>
                    </a:lnTo>
                    <a:lnTo>
                      <a:pt x="61" y="764"/>
                    </a:lnTo>
                    <a:lnTo>
                      <a:pt x="87" y="727"/>
                    </a:lnTo>
                    <a:lnTo>
                      <a:pt x="119" y="691"/>
                    </a:lnTo>
                    <a:lnTo>
                      <a:pt x="146" y="666"/>
                    </a:lnTo>
                    <a:lnTo>
                      <a:pt x="177" y="641"/>
                    </a:lnTo>
                    <a:lnTo>
                      <a:pt x="212" y="616"/>
                    </a:lnTo>
                    <a:lnTo>
                      <a:pt x="250" y="590"/>
                    </a:lnTo>
                    <a:lnTo>
                      <a:pt x="291" y="567"/>
                    </a:lnTo>
                    <a:lnTo>
                      <a:pt x="334" y="543"/>
                    </a:lnTo>
                    <a:lnTo>
                      <a:pt x="379" y="522"/>
                    </a:lnTo>
                    <a:lnTo>
                      <a:pt x="425" y="502"/>
                    </a:lnTo>
                    <a:lnTo>
                      <a:pt x="472" y="484"/>
                    </a:lnTo>
                    <a:lnTo>
                      <a:pt x="520" y="469"/>
                    </a:lnTo>
                    <a:lnTo>
                      <a:pt x="566" y="455"/>
                    </a:lnTo>
                    <a:lnTo>
                      <a:pt x="613" y="445"/>
                    </a:lnTo>
                    <a:lnTo>
                      <a:pt x="658" y="438"/>
                    </a:lnTo>
                    <a:lnTo>
                      <a:pt x="702" y="435"/>
                    </a:lnTo>
                    <a:lnTo>
                      <a:pt x="744" y="436"/>
                    </a:lnTo>
                    <a:lnTo>
                      <a:pt x="784" y="441"/>
                    </a:lnTo>
                    <a:lnTo>
                      <a:pt x="786" y="438"/>
                    </a:lnTo>
                    <a:lnTo>
                      <a:pt x="792" y="432"/>
                    </a:lnTo>
                    <a:lnTo>
                      <a:pt x="801" y="423"/>
                    </a:lnTo>
                    <a:lnTo>
                      <a:pt x="812" y="411"/>
                    </a:lnTo>
                    <a:lnTo>
                      <a:pt x="826" y="398"/>
                    </a:lnTo>
                    <a:lnTo>
                      <a:pt x="841" y="384"/>
                    </a:lnTo>
                    <a:lnTo>
                      <a:pt x="857" y="367"/>
                    </a:lnTo>
                    <a:lnTo>
                      <a:pt x="873" y="350"/>
                    </a:lnTo>
                    <a:lnTo>
                      <a:pt x="892" y="333"/>
                    </a:lnTo>
                    <a:lnTo>
                      <a:pt x="909" y="315"/>
                    </a:lnTo>
                    <a:lnTo>
                      <a:pt x="926" y="298"/>
                    </a:lnTo>
                    <a:lnTo>
                      <a:pt x="942" y="281"/>
                    </a:lnTo>
                    <a:lnTo>
                      <a:pt x="957" y="267"/>
                    </a:lnTo>
                    <a:lnTo>
                      <a:pt x="970" y="253"/>
                    </a:lnTo>
                    <a:lnTo>
                      <a:pt x="982" y="241"/>
                    </a:lnTo>
                    <a:lnTo>
                      <a:pt x="991" y="233"/>
                    </a:lnTo>
                    <a:lnTo>
                      <a:pt x="997" y="227"/>
                    </a:lnTo>
                    <a:lnTo>
                      <a:pt x="999" y="224"/>
                    </a:lnTo>
                    <a:lnTo>
                      <a:pt x="979" y="204"/>
                    </a:lnTo>
                    <a:lnTo>
                      <a:pt x="964" y="182"/>
                    </a:lnTo>
                    <a:lnTo>
                      <a:pt x="955" y="161"/>
                    </a:lnTo>
                    <a:lnTo>
                      <a:pt x="952" y="139"/>
                    </a:lnTo>
                    <a:lnTo>
                      <a:pt x="953" y="117"/>
                    </a:lnTo>
                    <a:lnTo>
                      <a:pt x="958" y="96"/>
                    </a:lnTo>
                    <a:lnTo>
                      <a:pt x="966" y="76"/>
                    </a:lnTo>
                    <a:lnTo>
                      <a:pt x="979" y="57"/>
                    </a:lnTo>
                    <a:lnTo>
                      <a:pt x="994" y="41"/>
                    </a:lnTo>
                    <a:lnTo>
                      <a:pt x="1010" y="27"/>
                    </a:lnTo>
                    <a:lnTo>
                      <a:pt x="1029" y="15"/>
                    </a:lnTo>
                    <a:lnTo>
                      <a:pt x="1049" y="6"/>
                    </a:lnTo>
                    <a:lnTo>
                      <a:pt x="1069" y="1"/>
                    </a:lnTo>
                    <a:lnTo>
                      <a:pt x="109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/>
                <a:endParaRPr lang="en-US" sz="1100" kern="0" dirty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3746984" y="4237083"/>
              <a:ext cx="1354630" cy="2324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rgbClr val="122153"/>
                  </a:solidFill>
                  <a:latin typeface="Arial"/>
                  <a:cs typeface="Arial"/>
                </a:rPr>
                <a:t>Food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208511" y="5135573"/>
              <a:ext cx="1354630" cy="2324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rgbClr val="122153"/>
                  </a:solidFill>
                  <a:latin typeface="Arial"/>
                  <a:cs typeface="Arial"/>
                </a:rPr>
                <a:t>Housing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948499" y="5619869"/>
              <a:ext cx="1458833" cy="2324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rgbClr val="122153"/>
                  </a:solidFill>
                  <a:latin typeface="Arial"/>
                  <a:cs typeface="Arial"/>
                </a:rPr>
                <a:t>Apparel  &amp; Service</a:t>
              </a:r>
            </a:p>
          </p:txBody>
        </p:sp>
        <p:sp>
          <p:nvSpPr>
            <p:cNvPr id="50" name="Freeform 49"/>
            <p:cNvSpPr>
              <a:spLocks noChangeAspect="1" noEditPoints="1"/>
            </p:cNvSpPr>
            <p:nvPr/>
          </p:nvSpPr>
          <p:spPr bwMode="auto">
            <a:xfrm>
              <a:off x="2496487" y="5120886"/>
              <a:ext cx="341470" cy="457211"/>
            </a:xfrm>
            <a:custGeom>
              <a:avLst/>
              <a:gdLst>
                <a:gd name="T0" fmla="*/ 2973 w 4386"/>
                <a:gd name="T1" fmla="*/ 2292 h 4309"/>
                <a:gd name="T2" fmla="*/ 2876 w 4386"/>
                <a:gd name="T3" fmla="*/ 2566 h 4309"/>
                <a:gd name="T4" fmla="*/ 2590 w 4386"/>
                <a:gd name="T5" fmla="*/ 2516 h 4309"/>
                <a:gd name="T6" fmla="*/ 2590 w 4386"/>
                <a:gd name="T7" fmla="*/ 2225 h 4309"/>
                <a:gd name="T8" fmla="*/ 1703 w 4386"/>
                <a:gd name="T9" fmla="*/ 2160 h 4309"/>
                <a:gd name="T10" fmla="*/ 1845 w 4386"/>
                <a:gd name="T11" fmla="*/ 2411 h 4309"/>
                <a:gd name="T12" fmla="*/ 1623 w 4386"/>
                <a:gd name="T13" fmla="*/ 2596 h 4309"/>
                <a:gd name="T14" fmla="*/ 1402 w 4386"/>
                <a:gd name="T15" fmla="*/ 2411 h 4309"/>
                <a:gd name="T16" fmla="*/ 1544 w 4386"/>
                <a:gd name="T17" fmla="*/ 2160 h 4309"/>
                <a:gd name="T18" fmla="*/ 1554 w 4386"/>
                <a:gd name="T19" fmla="*/ 1456 h 4309"/>
                <a:gd name="T20" fmla="*/ 1231 w 4386"/>
                <a:gd name="T21" fmla="*/ 2019 h 4309"/>
                <a:gd name="T22" fmla="*/ 824 w 4386"/>
                <a:gd name="T23" fmla="*/ 2371 h 4309"/>
                <a:gd name="T24" fmla="*/ 1017 w 4386"/>
                <a:gd name="T25" fmla="*/ 3040 h 4309"/>
                <a:gd name="T26" fmla="*/ 1530 w 4386"/>
                <a:gd name="T27" fmla="*/ 3263 h 4309"/>
                <a:gd name="T28" fmla="*/ 1944 w 4386"/>
                <a:gd name="T29" fmla="*/ 3180 h 4309"/>
                <a:gd name="T30" fmla="*/ 2359 w 4386"/>
                <a:gd name="T31" fmla="*/ 3179 h 4309"/>
                <a:gd name="T32" fmla="*/ 2527 w 4386"/>
                <a:gd name="T33" fmla="*/ 3443 h 4309"/>
                <a:gd name="T34" fmla="*/ 2262 w 4386"/>
                <a:gd name="T35" fmla="*/ 3662 h 4309"/>
                <a:gd name="T36" fmla="*/ 1857 w 4386"/>
                <a:gd name="T37" fmla="*/ 3570 h 4309"/>
                <a:gd name="T38" fmla="*/ 1285 w 4386"/>
                <a:gd name="T39" fmla="*/ 3413 h 4309"/>
                <a:gd name="T40" fmla="*/ 1514 w 4386"/>
                <a:gd name="T41" fmla="*/ 3764 h 4309"/>
                <a:gd name="T42" fmla="*/ 2075 w 4386"/>
                <a:gd name="T43" fmla="*/ 4026 h 4309"/>
                <a:gd name="T44" fmla="*/ 2527 w 4386"/>
                <a:gd name="T45" fmla="*/ 3962 h 4309"/>
                <a:gd name="T46" fmla="*/ 3022 w 4386"/>
                <a:gd name="T47" fmla="*/ 3638 h 4309"/>
                <a:gd name="T48" fmla="*/ 3424 w 4386"/>
                <a:gd name="T49" fmla="*/ 3066 h 4309"/>
                <a:gd name="T50" fmla="*/ 3561 w 4386"/>
                <a:gd name="T51" fmla="*/ 2274 h 4309"/>
                <a:gd name="T52" fmla="*/ 3151 w 4386"/>
                <a:gd name="T53" fmla="*/ 1867 h 4309"/>
                <a:gd name="T54" fmla="*/ 2751 w 4386"/>
                <a:gd name="T55" fmla="*/ 1890 h 4309"/>
                <a:gd name="T56" fmla="*/ 2504 w 4386"/>
                <a:gd name="T57" fmla="*/ 1867 h 4309"/>
                <a:gd name="T58" fmla="*/ 2016 w 4386"/>
                <a:gd name="T59" fmla="*/ 1680 h 4309"/>
                <a:gd name="T60" fmla="*/ 1660 w 4386"/>
                <a:gd name="T61" fmla="*/ 1359 h 4309"/>
                <a:gd name="T62" fmla="*/ 2193 w 4386"/>
                <a:gd name="T63" fmla="*/ 234 h 4309"/>
                <a:gd name="T64" fmla="*/ 1275 w 4386"/>
                <a:gd name="T65" fmla="*/ 404 h 4309"/>
                <a:gd name="T66" fmla="*/ 687 w 4386"/>
                <a:gd name="T67" fmla="*/ 907 h 4309"/>
                <a:gd name="T68" fmla="*/ 444 w 4386"/>
                <a:gd name="T69" fmla="*/ 1730 h 4309"/>
                <a:gd name="T70" fmla="*/ 779 w 4386"/>
                <a:gd name="T71" fmla="*/ 1226 h 4309"/>
                <a:gd name="T72" fmla="*/ 1288 w 4386"/>
                <a:gd name="T73" fmla="*/ 660 h 4309"/>
                <a:gd name="T74" fmla="*/ 2076 w 4386"/>
                <a:gd name="T75" fmla="*/ 438 h 4309"/>
                <a:gd name="T76" fmla="*/ 2925 w 4386"/>
                <a:gd name="T77" fmla="*/ 571 h 4309"/>
                <a:gd name="T78" fmla="*/ 3509 w 4386"/>
                <a:gd name="T79" fmla="*/ 1056 h 4309"/>
                <a:gd name="T80" fmla="*/ 3799 w 4386"/>
                <a:gd name="T81" fmla="*/ 1855 h 4309"/>
                <a:gd name="T82" fmla="*/ 3792 w 4386"/>
                <a:gd name="T83" fmla="*/ 1084 h 4309"/>
                <a:gd name="T84" fmla="*/ 3290 w 4386"/>
                <a:gd name="T85" fmla="*/ 499 h 4309"/>
                <a:gd name="T86" fmla="*/ 2454 w 4386"/>
                <a:gd name="T87" fmla="*/ 245 h 4309"/>
                <a:gd name="T88" fmla="*/ 2697 w 4386"/>
                <a:gd name="T89" fmla="*/ 41 h 4309"/>
                <a:gd name="T90" fmla="*/ 3498 w 4386"/>
                <a:gd name="T91" fmla="*/ 362 h 4309"/>
                <a:gd name="T92" fmla="*/ 4006 w 4386"/>
                <a:gd name="T93" fmla="*/ 994 h 4309"/>
                <a:gd name="T94" fmla="*/ 4183 w 4386"/>
                <a:gd name="T95" fmla="*/ 1902 h 4309"/>
                <a:gd name="T96" fmla="*/ 4386 w 4386"/>
                <a:gd name="T97" fmla="*/ 2245 h 4309"/>
                <a:gd name="T98" fmla="*/ 4234 w 4386"/>
                <a:gd name="T99" fmla="*/ 2982 h 4309"/>
                <a:gd name="T100" fmla="*/ 3623 w 4386"/>
                <a:gd name="T101" fmla="*/ 3276 h 4309"/>
                <a:gd name="T102" fmla="*/ 3086 w 4386"/>
                <a:gd name="T103" fmla="*/ 3946 h 4309"/>
                <a:gd name="T104" fmla="*/ 2428 w 4386"/>
                <a:gd name="T105" fmla="*/ 4281 h 4309"/>
                <a:gd name="T106" fmla="*/ 1793 w 4386"/>
                <a:gd name="T107" fmla="*/ 4232 h 4309"/>
                <a:gd name="T108" fmla="*/ 1146 w 4386"/>
                <a:gd name="T109" fmla="*/ 3808 h 4309"/>
                <a:gd name="T110" fmla="*/ 671 w 4386"/>
                <a:gd name="T111" fmla="*/ 3063 h 4309"/>
                <a:gd name="T112" fmla="*/ 81 w 4386"/>
                <a:gd name="T113" fmla="*/ 2911 h 4309"/>
                <a:gd name="T114" fmla="*/ 15 w 4386"/>
                <a:gd name="T115" fmla="*/ 2139 h 4309"/>
                <a:gd name="T116" fmla="*/ 217 w 4386"/>
                <a:gd name="T117" fmla="*/ 1651 h 4309"/>
                <a:gd name="T118" fmla="*/ 476 w 4386"/>
                <a:gd name="T119" fmla="*/ 809 h 4309"/>
                <a:gd name="T120" fmla="*/ 1062 w 4386"/>
                <a:gd name="T121" fmla="*/ 251 h 4309"/>
                <a:gd name="T122" fmla="*/ 1932 w 4386"/>
                <a:gd name="T123" fmla="*/ 11 h 4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386" h="4309">
                  <a:moveTo>
                    <a:pt x="2763" y="2145"/>
                  </a:moveTo>
                  <a:lnTo>
                    <a:pt x="2803" y="2149"/>
                  </a:lnTo>
                  <a:lnTo>
                    <a:pt x="2842" y="2160"/>
                  </a:lnTo>
                  <a:lnTo>
                    <a:pt x="2876" y="2176"/>
                  </a:lnTo>
                  <a:lnTo>
                    <a:pt x="2908" y="2199"/>
                  </a:lnTo>
                  <a:lnTo>
                    <a:pt x="2935" y="2225"/>
                  </a:lnTo>
                  <a:lnTo>
                    <a:pt x="2957" y="2257"/>
                  </a:lnTo>
                  <a:lnTo>
                    <a:pt x="2973" y="2292"/>
                  </a:lnTo>
                  <a:lnTo>
                    <a:pt x="2984" y="2330"/>
                  </a:lnTo>
                  <a:lnTo>
                    <a:pt x="2988" y="2370"/>
                  </a:lnTo>
                  <a:lnTo>
                    <a:pt x="2984" y="2411"/>
                  </a:lnTo>
                  <a:lnTo>
                    <a:pt x="2973" y="2449"/>
                  </a:lnTo>
                  <a:lnTo>
                    <a:pt x="2957" y="2485"/>
                  </a:lnTo>
                  <a:lnTo>
                    <a:pt x="2935" y="2516"/>
                  </a:lnTo>
                  <a:lnTo>
                    <a:pt x="2908" y="2543"/>
                  </a:lnTo>
                  <a:lnTo>
                    <a:pt x="2876" y="2566"/>
                  </a:lnTo>
                  <a:lnTo>
                    <a:pt x="2842" y="2582"/>
                  </a:lnTo>
                  <a:lnTo>
                    <a:pt x="2803" y="2592"/>
                  </a:lnTo>
                  <a:lnTo>
                    <a:pt x="2763" y="2596"/>
                  </a:lnTo>
                  <a:lnTo>
                    <a:pt x="2722" y="2592"/>
                  </a:lnTo>
                  <a:lnTo>
                    <a:pt x="2683" y="2582"/>
                  </a:lnTo>
                  <a:lnTo>
                    <a:pt x="2649" y="2566"/>
                  </a:lnTo>
                  <a:lnTo>
                    <a:pt x="2617" y="2543"/>
                  </a:lnTo>
                  <a:lnTo>
                    <a:pt x="2590" y="2516"/>
                  </a:lnTo>
                  <a:lnTo>
                    <a:pt x="2568" y="2485"/>
                  </a:lnTo>
                  <a:lnTo>
                    <a:pt x="2552" y="2449"/>
                  </a:lnTo>
                  <a:lnTo>
                    <a:pt x="2541" y="2411"/>
                  </a:lnTo>
                  <a:lnTo>
                    <a:pt x="2537" y="2370"/>
                  </a:lnTo>
                  <a:lnTo>
                    <a:pt x="2541" y="2330"/>
                  </a:lnTo>
                  <a:lnTo>
                    <a:pt x="2552" y="2292"/>
                  </a:lnTo>
                  <a:lnTo>
                    <a:pt x="2568" y="2257"/>
                  </a:lnTo>
                  <a:lnTo>
                    <a:pt x="2590" y="2225"/>
                  </a:lnTo>
                  <a:lnTo>
                    <a:pt x="2617" y="2199"/>
                  </a:lnTo>
                  <a:lnTo>
                    <a:pt x="2649" y="2176"/>
                  </a:lnTo>
                  <a:lnTo>
                    <a:pt x="2683" y="2160"/>
                  </a:lnTo>
                  <a:lnTo>
                    <a:pt x="2722" y="2149"/>
                  </a:lnTo>
                  <a:lnTo>
                    <a:pt x="2763" y="2145"/>
                  </a:lnTo>
                  <a:close/>
                  <a:moveTo>
                    <a:pt x="1623" y="2145"/>
                  </a:moveTo>
                  <a:lnTo>
                    <a:pt x="1664" y="2149"/>
                  </a:lnTo>
                  <a:lnTo>
                    <a:pt x="1703" y="2160"/>
                  </a:lnTo>
                  <a:lnTo>
                    <a:pt x="1737" y="2176"/>
                  </a:lnTo>
                  <a:lnTo>
                    <a:pt x="1769" y="2199"/>
                  </a:lnTo>
                  <a:lnTo>
                    <a:pt x="1796" y="2225"/>
                  </a:lnTo>
                  <a:lnTo>
                    <a:pt x="1818" y="2257"/>
                  </a:lnTo>
                  <a:lnTo>
                    <a:pt x="1834" y="2292"/>
                  </a:lnTo>
                  <a:lnTo>
                    <a:pt x="1845" y="2330"/>
                  </a:lnTo>
                  <a:lnTo>
                    <a:pt x="1849" y="2370"/>
                  </a:lnTo>
                  <a:lnTo>
                    <a:pt x="1845" y="2411"/>
                  </a:lnTo>
                  <a:lnTo>
                    <a:pt x="1834" y="2449"/>
                  </a:lnTo>
                  <a:lnTo>
                    <a:pt x="1818" y="2485"/>
                  </a:lnTo>
                  <a:lnTo>
                    <a:pt x="1796" y="2516"/>
                  </a:lnTo>
                  <a:lnTo>
                    <a:pt x="1769" y="2543"/>
                  </a:lnTo>
                  <a:lnTo>
                    <a:pt x="1737" y="2566"/>
                  </a:lnTo>
                  <a:lnTo>
                    <a:pt x="1703" y="2582"/>
                  </a:lnTo>
                  <a:lnTo>
                    <a:pt x="1664" y="2592"/>
                  </a:lnTo>
                  <a:lnTo>
                    <a:pt x="1623" y="2596"/>
                  </a:lnTo>
                  <a:lnTo>
                    <a:pt x="1583" y="2592"/>
                  </a:lnTo>
                  <a:lnTo>
                    <a:pt x="1544" y="2582"/>
                  </a:lnTo>
                  <a:lnTo>
                    <a:pt x="1510" y="2566"/>
                  </a:lnTo>
                  <a:lnTo>
                    <a:pt x="1478" y="2543"/>
                  </a:lnTo>
                  <a:lnTo>
                    <a:pt x="1451" y="2516"/>
                  </a:lnTo>
                  <a:lnTo>
                    <a:pt x="1429" y="2485"/>
                  </a:lnTo>
                  <a:lnTo>
                    <a:pt x="1413" y="2449"/>
                  </a:lnTo>
                  <a:lnTo>
                    <a:pt x="1402" y="2411"/>
                  </a:lnTo>
                  <a:lnTo>
                    <a:pt x="1398" y="2370"/>
                  </a:lnTo>
                  <a:lnTo>
                    <a:pt x="1402" y="2330"/>
                  </a:lnTo>
                  <a:lnTo>
                    <a:pt x="1413" y="2292"/>
                  </a:lnTo>
                  <a:lnTo>
                    <a:pt x="1429" y="2257"/>
                  </a:lnTo>
                  <a:lnTo>
                    <a:pt x="1451" y="2225"/>
                  </a:lnTo>
                  <a:lnTo>
                    <a:pt x="1478" y="2199"/>
                  </a:lnTo>
                  <a:lnTo>
                    <a:pt x="1510" y="2176"/>
                  </a:lnTo>
                  <a:lnTo>
                    <a:pt x="1544" y="2160"/>
                  </a:lnTo>
                  <a:lnTo>
                    <a:pt x="1583" y="2149"/>
                  </a:lnTo>
                  <a:lnTo>
                    <a:pt x="1623" y="2145"/>
                  </a:lnTo>
                  <a:close/>
                  <a:moveTo>
                    <a:pt x="1582" y="1254"/>
                  </a:moveTo>
                  <a:lnTo>
                    <a:pt x="1578" y="1256"/>
                  </a:lnTo>
                  <a:lnTo>
                    <a:pt x="1574" y="1264"/>
                  </a:lnTo>
                  <a:lnTo>
                    <a:pt x="1572" y="1278"/>
                  </a:lnTo>
                  <a:lnTo>
                    <a:pt x="1567" y="1369"/>
                  </a:lnTo>
                  <a:lnTo>
                    <a:pt x="1554" y="1456"/>
                  </a:lnTo>
                  <a:lnTo>
                    <a:pt x="1534" y="1542"/>
                  </a:lnTo>
                  <a:lnTo>
                    <a:pt x="1506" y="1623"/>
                  </a:lnTo>
                  <a:lnTo>
                    <a:pt x="1474" y="1700"/>
                  </a:lnTo>
                  <a:lnTo>
                    <a:pt x="1434" y="1773"/>
                  </a:lnTo>
                  <a:lnTo>
                    <a:pt x="1390" y="1842"/>
                  </a:lnTo>
                  <a:lnTo>
                    <a:pt x="1341" y="1906"/>
                  </a:lnTo>
                  <a:lnTo>
                    <a:pt x="1288" y="1964"/>
                  </a:lnTo>
                  <a:lnTo>
                    <a:pt x="1231" y="2019"/>
                  </a:lnTo>
                  <a:lnTo>
                    <a:pt x="1170" y="2066"/>
                  </a:lnTo>
                  <a:lnTo>
                    <a:pt x="1106" y="2108"/>
                  </a:lnTo>
                  <a:lnTo>
                    <a:pt x="1039" y="2143"/>
                  </a:lnTo>
                  <a:lnTo>
                    <a:pt x="970" y="2171"/>
                  </a:lnTo>
                  <a:lnTo>
                    <a:pt x="900" y="2193"/>
                  </a:lnTo>
                  <a:lnTo>
                    <a:pt x="828" y="2207"/>
                  </a:lnTo>
                  <a:lnTo>
                    <a:pt x="825" y="2288"/>
                  </a:lnTo>
                  <a:lnTo>
                    <a:pt x="824" y="2371"/>
                  </a:lnTo>
                  <a:lnTo>
                    <a:pt x="827" y="2474"/>
                  </a:lnTo>
                  <a:lnTo>
                    <a:pt x="835" y="2574"/>
                  </a:lnTo>
                  <a:lnTo>
                    <a:pt x="848" y="2669"/>
                  </a:lnTo>
                  <a:lnTo>
                    <a:pt x="865" y="2763"/>
                  </a:lnTo>
                  <a:lnTo>
                    <a:pt x="888" y="2853"/>
                  </a:lnTo>
                  <a:lnTo>
                    <a:pt x="914" y="2939"/>
                  </a:lnTo>
                  <a:lnTo>
                    <a:pt x="964" y="2993"/>
                  </a:lnTo>
                  <a:lnTo>
                    <a:pt x="1017" y="3040"/>
                  </a:lnTo>
                  <a:lnTo>
                    <a:pt x="1073" y="3083"/>
                  </a:lnTo>
                  <a:lnTo>
                    <a:pt x="1131" y="3122"/>
                  </a:lnTo>
                  <a:lnTo>
                    <a:pt x="1194" y="3155"/>
                  </a:lnTo>
                  <a:lnTo>
                    <a:pt x="1257" y="3183"/>
                  </a:lnTo>
                  <a:lnTo>
                    <a:pt x="1324" y="3208"/>
                  </a:lnTo>
                  <a:lnTo>
                    <a:pt x="1392" y="3229"/>
                  </a:lnTo>
                  <a:lnTo>
                    <a:pt x="1461" y="3248"/>
                  </a:lnTo>
                  <a:lnTo>
                    <a:pt x="1530" y="3263"/>
                  </a:lnTo>
                  <a:lnTo>
                    <a:pt x="1600" y="3273"/>
                  </a:lnTo>
                  <a:lnTo>
                    <a:pt x="1669" y="3283"/>
                  </a:lnTo>
                  <a:lnTo>
                    <a:pt x="1740" y="3291"/>
                  </a:lnTo>
                  <a:lnTo>
                    <a:pt x="1808" y="3296"/>
                  </a:lnTo>
                  <a:lnTo>
                    <a:pt x="1833" y="3261"/>
                  </a:lnTo>
                  <a:lnTo>
                    <a:pt x="1865" y="3231"/>
                  </a:lnTo>
                  <a:lnTo>
                    <a:pt x="1902" y="3204"/>
                  </a:lnTo>
                  <a:lnTo>
                    <a:pt x="1944" y="3180"/>
                  </a:lnTo>
                  <a:lnTo>
                    <a:pt x="1991" y="3162"/>
                  </a:lnTo>
                  <a:lnTo>
                    <a:pt x="2043" y="3148"/>
                  </a:lnTo>
                  <a:lnTo>
                    <a:pt x="2096" y="3139"/>
                  </a:lnTo>
                  <a:lnTo>
                    <a:pt x="2153" y="3136"/>
                  </a:lnTo>
                  <a:lnTo>
                    <a:pt x="2209" y="3139"/>
                  </a:lnTo>
                  <a:lnTo>
                    <a:pt x="2262" y="3147"/>
                  </a:lnTo>
                  <a:lnTo>
                    <a:pt x="2313" y="3162"/>
                  </a:lnTo>
                  <a:lnTo>
                    <a:pt x="2359" y="3179"/>
                  </a:lnTo>
                  <a:lnTo>
                    <a:pt x="2400" y="3201"/>
                  </a:lnTo>
                  <a:lnTo>
                    <a:pt x="2438" y="3228"/>
                  </a:lnTo>
                  <a:lnTo>
                    <a:pt x="2469" y="3259"/>
                  </a:lnTo>
                  <a:lnTo>
                    <a:pt x="2496" y="3292"/>
                  </a:lnTo>
                  <a:lnTo>
                    <a:pt x="2515" y="3326"/>
                  </a:lnTo>
                  <a:lnTo>
                    <a:pt x="2527" y="3365"/>
                  </a:lnTo>
                  <a:lnTo>
                    <a:pt x="2531" y="3405"/>
                  </a:lnTo>
                  <a:lnTo>
                    <a:pt x="2527" y="3443"/>
                  </a:lnTo>
                  <a:lnTo>
                    <a:pt x="2515" y="3482"/>
                  </a:lnTo>
                  <a:lnTo>
                    <a:pt x="2496" y="3518"/>
                  </a:lnTo>
                  <a:lnTo>
                    <a:pt x="2469" y="3550"/>
                  </a:lnTo>
                  <a:lnTo>
                    <a:pt x="2438" y="3580"/>
                  </a:lnTo>
                  <a:lnTo>
                    <a:pt x="2400" y="3607"/>
                  </a:lnTo>
                  <a:lnTo>
                    <a:pt x="2359" y="3630"/>
                  </a:lnTo>
                  <a:lnTo>
                    <a:pt x="2313" y="3648"/>
                  </a:lnTo>
                  <a:lnTo>
                    <a:pt x="2262" y="3662"/>
                  </a:lnTo>
                  <a:lnTo>
                    <a:pt x="2209" y="3670"/>
                  </a:lnTo>
                  <a:lnTo>
                    <a:pt x="2153" y="3672"/>
                  </a:lnTo>
                  <a:lnTo>
                    <a:pt x="2093" y="3670"/>
                  </a:lnTo>
                  <a:lnTo>
                    <a:pt x="2037" y="3660"/>
                  </a:lnTo>
                  <a:lnTo>
                    <a:pt x="1986" y="3644"/>
                  </a:lnTo>
                  <a:lnTo>
                    <a:pt x="1936" y="3624"/>
                  </a:lnTo>
                  <a:lnTo>
                    <a:pt x="1894" y="3599"/>
                  </a:lnTo>
                  <a:lnTo>
                    <a:pt x="1857" y="3570"/>
                  </a:lnTo>
                  <a:lnTo>
                    <a:pt x="1825" y="3538"/>
                  </a:lnTo>
                  <a:lnTo>
                    <a:pt x="1801" y="3501"/>
                  </a:lnTo>
                  <a:lnTo>
                    <a:pt x="1717" y="3495"/>
                  </a:lnTo>
                  <a:lnTo>
                    <a:pt x="1631" y="3486"/>
                  </a:lnTo>
                  <a:lnTo>
                    <a:pt x="1544" y="3474"/>
                  </a:lnTo>
                  <a:lnTo>
                    <a:pt x="1458" y="3458"/>
                  </a:lnTo>
                  <a:lnTo>
                    <a:pt x="1372" y="3438"/>
                  </a:lnTo>
                  <a:lnTo>
                    <a:pt x="1285" y="3413"/>
                  </a:lnTo>
                  <a:lnTo>
                    <a:pt x="1200" y="3384"/>
                  </a:lnTo>
                  <a:lnTo>
                    <a:pt x="1118" y="3348"/>
                  </a:lnTo>
                  <a:lnTo>
                    <a:pt x="1178" y="3430"/>
                  </a:lnTo>
                  <a:lnTo>
                    <a:pt x="1240" y="3507"/>
                  </a:lnTo>
                  <a:lnTo>
                    <a:pt x="1305" y="3579"/>
                  </a:lnTo>
                  <a:lnTo>
                    <a:pt x="1373" y="3646"/>
                  </a:lnTo>
                  <a:lnTo>
                    <a:pt x="1443" y="3707"/>
                  </a:lnTo>
                  <a:lnTo>
                    <a:pt x="1514" y="3764"/>
                  </a:lnTo>
                  <a:lnTo>
                    <a:pt x="1587" y="3816"/>
                  </a:lnTo>
                  <a:lnTo>
                    <a:pt x="1659" y="3861"/>
                  </a:lnTo>
                  <a:lnTo>
                    <a:pt x="1732" y="3902"/>
                  </a:lnTo>
                  <a:lnTo>
                    <a:pt x="1804" y="3938"/>
                  </a:lnTo>
                  <a:lnTo>
                    <a:pt x="1874" y="3968"/>
                  </a:lnTo>
                  <a:lnTo>
                    <a:pt x="1943" y="3993"/>
                  </a:lnTo>
                  <a:lnTo>
                    <a:pt x="2010" y="4011"/>
                  </a:lnTo>
                  <a:lnTo>
                    <a:pt x="2075" y="4026"/>
                  </a:lnTo>
                  <a:lnTo>
                    <a:pt x="2136" y="4034"/>
                  </a:lnTo>
                  <a:lnTo>
                    <a:pt x="2193" y="4037"/>
                  </a:lnTo>
                  <a:lnTo>
                    <a:pt x="2242" y="4035"/>
                  </a:lnTo>
                  <a:lnTo>
                    <a:pt x="2295" y="4029"/>
                  </a:lnTo>
                  <a:lnTo>
                    <a:pt x="2350" y="4018"/>
                  </a:lnTo>
                  <a:lnTo>
                    <a:pt x="2407" y="4003"/>
                  </a:lnTo>
                  <a:lnTo>
                    <a:pt x="2465" y="3985"/>
                  </a:lnTo>
                  <a:lnTo>
                    <a:pt x="2527" y="3962"/>
                  </a:lnTo>
                  <a:lnTo>
                    <a:pt x="2588" y="3936"/>
                  </a:lnTo>
                  <a:lnTo>
                    <a:pt x="2650" y="3905"/>
                  </a:lnTo>
                  <a:lnTo>
                    <a:pt x="2713" y="3870"/>
                  </a:lnTo>
                  <a:lnTo>
                    <a:pt x="2775" y="3832"/>
                  </a:lnTo>
                  <a:lnTo>
                    <a:pt x="2839" y="3788"/>
                  </a:lnTo>
                  <a:lnTo>
                    <a:pt x="2900" y="3741"/>
                  </a:lnTo>
                  <a:lnTo>
                    <a:pt x="2963" y="3691"/>
                  </a:lnTo>
                  <a:lnTo>
                    <a:pt x="3022" y="3638"/>
                  </a:lnTo>
                  <a:lnTo>
                    <a:pt x="3081" y="3579"/>
                  </a:lnTo>
                  <a:lnTo>
                    <a:pt x="3138" y="3517"/>
                  </a:lnTo>
                  <a:lnTo>
                    <a:pt x="3192" y="3451"/>
                  </a:lnTo>
                  <a:lnTo>
                    <a:pt x="3246" y="3381"/>
                  </a:lnTo>
                  <a:lnTo>
                    <a:pt x="3295" y="3308"/>
                  </a:lnTo>
                  <a:lnTo>
                    <a:pt x="3341" y="3231"/>
                  </a:lnTo>
                  <a:lnTo>
                    <a:pt x="3384" y="3150"/>
                  </a:lnTo>
                  <a:lnTo>
                    <a:pt x="3424" y="3066"/>
                  </a:lnTo>
                  <a:lnTo>
                    <a:pt x="3458" y="2977"/>
                  </a:lnTo>
                  <a:lnTo>
                    <a:pt x="3489" y="2885"/>
                  </a:lnTo>
                  <a:lnTo>
                    <a:pt x="3514" y="2789"/>
                  </a:lnTo>
                  <a:lnTo>
                    <a:pt x="3535" y="2691"/>
                  </a:lnTo>
                  <a:lnTo>
                    <a:pt x="3550" y="2588"/>
                  </a:lnTo>
                  <a:lnTo>
                    <a:pt x="3559" y="2482"/>
                  </a:lnTo>
                  <a:lnTo>
                    <a:pt x="3562" y="2371"/>
                  </a:lnTo>
                  <a:lnTo>
                    <a:pt x="3561" y="2274"/>
                  </a:lnTo>
                  <a:lnTo>
                    <a:pt x="3557" y="2179"/>
                  </a:lnTo>
                  <a:lnTo>
                    <a:pt x="3550" y="2087"/>
                  </a:lnTo>
                  <a:lnTo>
                    <a:pt x="3499" y="2044"/>
                  </a:lnTo>
                  <a:lnTo>
                    <a:pt x="3442" y="2004"/>
                  </a:lnTo>
                  <a:lnTo>
                    <a:pt x="3379" y="1966"/>
                  </a:lnTo>
                  <a:lnTo>
                    <a:pt x="3308" y="1931"/>
                  </a:lnTo>
                  <a:lnTo>
                    <a:pt x="3232" y="1898"/>
                  </a:lnTo>
                  <a:lnTo>
                    <a:pt x="3151" y="1867"/>
                  </a:lnTo>
                  <a:lnTo>
                    <a:pt x="3065" y="1841"/>
                  </a:lnTo>
                  <a:lnTo>
                    <a:pt x="2972" y="1817"/>
                  </a:lnTo>
                  <a:lnTo>
                    <a:pt x="2875" y="1796"/>
                  </a:lnTo>
                  <a:lnTo>
                    <a:pt x="2774" y="1778"/>
                  </a:lnTo>
                  <a:lnTo>
                    <a:pt x="2667" y="1764"/>
                  </a:lnTo>
                  <a:lnTo>
                    <a:pt x="2698" y="1801"/>
                  </a:lnTo>
                  <a:lnTo>
                    <a:pt x="2726" y="1843"/>
                  </a:lnTo>
                  <a:lnTo>
                    <a:pt x="2751" y="1890"/>
                  </a:lnTo>
                  <a:lnTo>
                    <a:pt x="2774" y="1943"/>
                  </a:lnTo>
                  <a:lnTo>
                    <a:pt x="2792" y="2000"/>
                  </a:lnTo>
                  <a:lnTo>
                    <a:pt x="2753" y="1972"/>
                  </a:lnTo>
                  <a:lnTo>
                    <a:pt x="2709" y="1947"/>
                  </a:lnTo>
                  <a:lnTo>
                    <a:pt x="2661" y="1925"/>
                  </a:lnTo>
                  <a:lnTo>
                    <a:pt x="2612" y="1905"/>
                  </a:lnTo>
                  <a:lnTo>
                    <a:pt x="2559" y="1886"/>
                  </a:lnTo>
                  <a:lnTo>
                    <a:pt x="2504" y="1867"/>
                  </a:lnTo>
                  <a:lnTo>
                    <a:pt x="2447" y="1850"/>
                  </a:lnTo>
                  <a:lnTo>
                    <a:pt x="2388" y="1831"/>
                  </a:lnTo>
                  <a:lnTo>
                    <a:pt x="2327" y="1813"/>
                  </a:lnTo>
                  <a:lnTo>
                    <a:pt x="2266" y="1792"/>
                  </a:lnTo>
                  <a:lnTo>
                    <a:pt x="2205" y="1769"/>
                  </a:lnTo>
                  <a:lnTo>
                    <a:pt x="2141" y="1742"/>
                  </a:lnTo>
                  <a:lnTo>
                    <a:pt x="2079" y="1713"/>
                  </a:lnTo>
                  <a:lnTo>
                    <a:pt x="2016" y="1680"/>
                  </a:lnTo>
                  <a:lnTo>
                    <a:pt x="1954" y="1641"/>
                  </a:lnTo>
                  <a:lnTo>
                    <a:pt x="1893" y="1597"/>
                  </a:lnTo>
                  <a:lnTo>
                    <a:pt x="1831" y="1547"/>
                  </a:lnTo>
                  <a:lnTo>
                    <a:pt x="1772" y="1491"/>
                  </a:lnTo>
                  <a:lnTo>
                    <a:pt x="1715" y="1427"/>
                  </a:lnTo>
                  <a:lnTo>
                    <a:pt x="1685" y="1393"/>
                  </a:lnTo>
                  <a:lnTo>
                    <a:pt x="1660" y="1359"/>
                  </a:lnTo>
                  <a:lnTo>
                    <a:pt x="1660" y="1359"/>
                  </a:lnTo>
                  <a:lnTo>
                    <a:pt x="1660" y="1359"/>
                  </a:lnTo>
                  <a:lnTo>
                    <a:pt x="1640" y="1331"/>
                  </a:lnTo>
                  <a:lnTo>
                    <a:pt x="1623" y="1307"/>
                  </a:lnTo>
                  <a:lnTo>
                    <a:pt x="1610" y="1287"/>
                  </a:lnTo>
                  <a:lnTo>
                    <a:pt x="1598" y="1272"/>
                  </a:lnTo>
                  <a:lnTo>
                    <a:pt x="1588" y="1260"/>
                  </a:lnTo>
                  <a:lnTo>
                    <a:pt x="1582" y="1254"/>
                  </a:lnTo>
                  <a:close/>
                  <a:moveTo>
                    <a:pt x="2193" y="234"/>
                  </a:moveTo>
                  <a:lnTo>
                    <a:pt x="2060" y="237"/>
                  </a:lnTo>
                  <a:lnTo>
                    <a:pt x="1932" y="245"/>
                  </a:lnTo>
                  <a:lnTo>
                    <a:pt x="1810" y="258"/>
                  </a:lnTo>
                  <a:lnTo>
                    <a:pt x="1693" y="277"/>
                  </a:lnTo>
                  <a:lnTo>
                    <a:pt x="1580" y="301"/>
                  </a:lnTo>
                  <a:lnTo>
                    <a:pt x="1474" y="330"/>
                  </a:lnTo>
                  <a:lnTo>
                    <a:pt x="1372" y="364"/>
                  </a:lnTo>
                  <a:lnTo>
                    <a:pt x="1275" y="404"/>
                  </a:lnTo>
                  <a:lnTo>
                    <a:pt x="1183" y="450"/>
                  </a:lnTo>
                  <a:lnTo>
                    <a:pt x="1097" y="499"/>
                  </a:lnTo>
                  <a:lnTo>
                    <a:pt x="1015" y="555"/>
                  </a:lnTo>
                  <a:lnTo>
                    <a:pt x="940" y="614"/>
                  </a:lnTo>
                  <a:lnTo>
                    <a:pt x="868" y="680"/>
                  </a:lnTo>
                  <a:lnTo>
                    <a:pt x="803" y="751"/>
                  </a:lnTo>
                  <a:lnTo>
                    <a:pt x="743" y="826"/>
                  </a:lnTo>
                  <a:lnTo>
                    <a:pt x="687" y="907"/>
                  </a:lnTo>
                  <a:lnTo>
                    <a:pt x="638" y="992"/>
                  </a:lnTo>
                  <a:lnTo>
                    <a:pt x="594" y="1084"/>
                  </a:lnTo>
                  <a:lnTo>
                    <a:pt x="556" y="1178"/>
                  </a:lnTo>
                  <a:lnTo>
                    <a:pt x="522" y="1279"/>
                  </a:lnTo>
                  <a:lnTo>
                    <a:pt x="494" y="1385"/>
                  </a:lnTo>
                  <a:lnTo>
                    <a:pt x="472" y="1495"/>
                  </a:lnTo>
                  <a:lnTo>
                    <a:pt x="456" y="1611"/>
                  </a:lnTo>
                  <a:lnTo>
                    <a:pt x="444" y="1730"/>
                  </a:lnTo>
                  <a:lnTo>
                    <a:pt x="439" y="1855"/>
                  </a:lnTo>
                  <a:lnTo>
                    <a:pt x="587" y="1855"/>
                  </a:lnTo>
                  <a:lnTo>
                    <a:pt x="609" y="1738"/>
                  </a:lnTo>
                  <a:lnTo>
                    <a:pt x="634" y="1627"/>
                  </a:lnTo>
                  <a:lnTo>
                    <a:pt x="663" y="1519"/>
                  </a:lnTo>
                  <a:lnTo>
                    <a:pt x="696" y="1416"/>
                  </a:lnTo>
                  <a:lnTo>
                    <a:pt x="735" y="1319"/>
                  </a:lnTo>
                  <a:lnTo>
                    <a:pt x="779" y="1226"/>
                  </a:lnTo>
                  <a:lnTo>
                    <a:pt x="825" y="1139"/>
                  </a:lnTo>
                  <a:lnTo>
                    <a:pt x="877" y="1056"/>
                  </a:lnTo>
                  <a:lnTo>
                    <a:pt x="934" y="978"/>
                  </a:lnTo>
                  <a:lnTo>
                    <a:pt x="995" y="903"/>
                  </a:lnTo>
                  <a:lnTo>
                    <a:pt x="1063" y="834"/>
                  </a:lnTo>
                  <a:lnTo>
                    <a:pt x="1134" y="770"/>
                  </a:lnTo>
                  <a:lnTo>
                    <a:pt x="1208" y="713"/>
                  </a:lnTo>
                  <a:lnTo>
                    <a:pt x="1288" y="660"/>
                  </a:lnTo>
                  <a:lnTo>
                    <a:pt x="1372" y="613"/>
                  </a:lnTo>
                  <a:lnTo>
                    <a:pt x="1461" y="571"/>
                  </a:lnTo>
                  <a:lnTo>
                    <a:pt x="1552" y="535"/>
                  </a:lnTo>
                  <a:lnTo>
                    <a:pt x="1649" y="504"/>
                  </a:lnTo>
                  <a:lnTo>
                    <a:pt x="1749" y="479"/>
                  </a:lnTo>
                  <a:lnTo>
                    <a:pt x="1854" y="460"/>
                  </a:lnTo>
                  <a:lnTo>
                    <a:pt x="1963" y="446"/>
                  </a:lnTo>
                  <a:lnTo>
                    <a:pt x="2076" y="438"/>
                  </a:lnTo>
                  <a:lnTo>
                    <a:pt x="2193" y="435"/>
                  </a:lnTo>
                  <a:lnTo>
                    <a:pt x="2310" y="438"/>
                  </a:lnTo>
                  <a:lnTo>
                    <a:pt x="2423" y="446"/>
                  </a:lnTo>
                  <a:lnTo>
                    <a:pt x="2532" y="460"/>
                  </a:lnTo>
                  <a:lnTo>
                    <a:pt x="2637" y="479"/>
                  </a:lnTo>
                  <a:lnTo>
                    <a:pt x="2737" y="504"/>
                  </a:lnTo>
                  <a:lnTo>
                    <a:pt x="2834" y="535"/>
                  </a:lnTo>
                  <a:lnTo>
                    <a:pt x="2925" y="571"/>
                  </a:lnTo>
                  <a:lnTo>
                    <a:pt x="3014" y="613"/>
                  </a:lnTo>
                  <a:lnTo>
                    <a:pt x="3098" y="660"/>
                  </a:lnTo>
                  <a:lnTo>
                    <a:pt x="3178" y="713"/>
                  </a:lnTo>
                  <a:lnTo>
                    <a:pt x="3252" y="770"/>
                  </a:lnTo>
                  <a:lnTo>
                    <a:pt x="3323" y="834"/>
                  </a:lnTo>
                  <a:lnTo>
                    <a:pt x="3391" y="903"/>
                  </a:lnTo>
                  <a:lnTo>
                    <a:pt x="3452" y="978"/>
                  </a:lnTo>
                  <a:lnTo>
                    <a:pt x="3509" y="1056"/>
                  </a:lnTo>
                  <a:lnTo>
                    <a:pt x="3561" y="1139"/>
                  </a:lnTo>
                  <a:lnTo>
                    <a:pt x="3607" y="1226"/>
                  </a:lnTo>
                  <a:lnTo>
                    <a:pt x="3651" y="1319"/>
                  </a:lnTo>
                  <a:lnTo>
                    <a:pt x="3690" y="1416"/>
                  </a:lnTo>
                  <a:lnTo>
                    <a:pt x="3723" y="1519"/>
                  </a:lnTo>
                  <a:lnTo>
                    <a:pt x="3752" y="1627"/>
                  </a:lnTo>
                  <a:lnTo>
                    <a:pt x="3777" y="1738"/>
                  </a:lnTo>
                  <a:lnTo>
                    <a:pt x="3799" y="1855"/>
                  </a:lnTo>
                  <a:lnTo>
                    <a:pt x="3947" y="1855"/>
                  </a:lnTo>
                  <a:lnTo>
                    <a:pt x="3942" y="1730"/>
                  </a:lnTo>
                  <a:lnTo>
                    <a:pt x="3930" y="1611"/>
                  </a:lnTo>
                  <a:lnTo>
                    <a:pt x="3914" y="1495"/>
                  </a:lnTo>
                  <a:lnTo>
                    <a:pt x="3892" y="1385"/>
                  </a:lnTo>
                  <a:lnTo>
                    <a:pt x="3864" y="1279"/>
                  </a:lnTo>
                  <a:lnTo>
                    <a:pt x="3830" y="1178"/>
                  </a:lnTo>
                  <a:lnTo>
                    <a:pt x="3792" y="1084"/>
                  </a:lnTo>
                  <a:lnTo>
                    <a:pt x="3748" y="992"/>
                  </a:lnTo>
                  <a:lnTo>
                    <a:pt x="3699" y="907"/>
                  </a:lnTo>
                  <a:lnTo>
                    <a:pt x="3643" y="826"/>
                  </a:lnTo>
                  <a:lnTo>
                    <a:pt x="3583" y="751"/>
                  </a:lnTo>
                  <a:lnTo>
                    <a:pt x="3518" y="680"/>
                  </a:lnTo>
                  <a:lnTo>
                    <a:pt x="3446" y="614"/>
                  </a:lnTo>
                  <a:lnTo>
                    <a:pt x="3371" y="555"/>
                  </a:lnTo>
                  <a:lnTo>
                    <a:pt x="3290" y="499"/>
                  </a:lnTo>
                  <a:lnTo>
                    <a:pt x="3203" y="450"/>
                  </a:lnTo>
                  <a:lnTo>
                    <a:pt x="3111" y="404"/>
                  </a:lnTo>
                  <a:lnTo>
                    <a:pt x="3014" y="364"/>
                  </a:lnTo>
                  <a:lnTo>
                    <a:pt x="2912" y="330"/>
                  </a:lnTo>
                  <a:lnTo>
                    <a:pt x="2806" y="301"/>
                  </a:lnTo>
                  <a:lnTo>
                    <a:pt x="2693" y="277"/>
                  </a:lnTo>
                  <a:lnTo>
                    <a:pt x="2576" y="258"/>
                  </a:lnTo>
                  <a:lnTo>
                    <a:pt x="2454" y="245"/>
                  </a:lnTo>
                  <a:lnTo>
                    <a:pt x="2326" y="237"/>
                  </a:lnTo>
                  <a:lnTo>
                    <a:pt x="2193" y="234"/>
                  </a:lnTo>
                  <a:close/>
                  <a:moveTo>
                    <a:pt x="2192" y="0"/>
                  </a:moveTo>
                  <a:lnTo>
                    <a:pt x="2193" y="0"/>
                  </a:lnTo>
                  <a:lnTo>
                    <a:pt x="2326" y="3"/>
                  </a:lnTo>
                  <a:lnTo>
                    <a:pt x="2454" y="11"/>
                  </a:lnTo>
                  <a:lnTo>
                    <a:pt x="2577" y="23"/>
                  </a:lnTo>
                  <a:lnTo>
                    <a:pt x="2697" y="41"/>
                  </a:lnTo>
                  <a:lnTo>
                    <a:pt x="2812" y="64"/>
                  </a:lnTo>
                  <a:lnTo>
                    <a:pt x="2924" y="90"/>
                  </a:lnTo>
                  <a:lnTo>
                    <a:pt x="3030" y="124"/>
                  </a:lnTo>
                  <a:lnTo>
                    <a:pt x="3133" y="161"/>
                  </a:lnTo>
                  <a:lnTo>
                    <a:pt x="3231" y="203"/>
                  </a:lnTo>
                  <a:lnTo>
                    <a:pt x="3324" y="251"/>
                  </a:lnTo>
                  <a:lnTo>
                    <a:pt x="3414" y="305"/>
                  </a:lnTo>
                  <a:lnTo>
                    <a:pt x="3498" y="362"/>
                  </a:lnTo>
                  <a:lnTo>
                    <a:pt x="3579" y="424"/>
                  </a:lnTo>
                  <a:lnTo>
                    <a:pt x="3655" y="491"/>
                  </a:lnTo>
                  <a:lnTo>
                    <a:pt x="3727" y="564"/>
                  </a:lnTo>
                  <a:lnTo>
                    <a:pt x="3793" y="641"/>
                  </a:lnTo>
                  <a:lnTo>
                    <a:pt x="3854" y="722"/>
                  </a:lnTo>
                  <a:lnTo>
                    <a:pt x="3910" y="809"/>
                  </a:lnTo>
                  <a:lnTo>
                    <a:pt x="3961" y="898"/>
                  </a:lnTo>
                  <a:lnTo>
                    <a:pt x="4006" y="994"/>
                  </a:lnTo>
                  <a:lnTo>
                    <a:pt x="4047" y="1092"/>
                  </a:lnTo>
                  <a:lnTo>
                    <a:pt x="4082" y="1196"/>
                  </a:lnTo>
                  <a:lnTo>
                    <a:pt x="4112" y="1302"/>
                  </a:lnTo>
                  <a:lnTo>
                    <a:pt x="4136" y="1414"/>
                  </a:lnTo>
                  <a:lnTo>
                    <a:pt x="4156" y="1530"/>
                  </a:lnTo>
                  <a:lnTo>
                    <a:pt x="4169" y="1651"/>
                  </a:lnTo>
                  <a:lnTo>
                    <a:pt x="4179" y="1774"/>
                  </a:lnTo>
                  <a:lnTo>
                    <a:pt x="4183" y="1902"/>
                  </a:lnTo>
                  <a:lnTo>
                    <a:pt x="4225" y="1930"/>
                  </a:lnTo>
                  <a:lnTo>
                    <a:pt x="4265" y="1963"/>
                  </a:lnTo>
                  <a:lnTo>
                    <a:pt x="4300" y="2000"/>
                  </a:lnTo>
                  <a:lnTo>
                    <a:pt x="4330" y="2043"/>
                  </a:lnTo>
                  <a:lnTo>
                    <a:pt x="4354" y="2089"/>
                  </a:lnTo>
                  <a:lnTo>
                    <a:pt x="4371" y="2139"/>
                  </a:lnTo>
                  <a:lnTo>
                    <a:pt x="4382" y="2191"/>
                  </a:lnTo>
                  <a:lnTo>
                    <a:pt x="4386" y="2245"/>
                  </a:lnTo>
                  <a:lnTo>
                    <a:pt x="4386" y="2673"/>
                  </a:lnTo>
                  <a:lnTo>
                    <a:pt x="4382" y="2727"/>
                  </a:lnTo>
                  <a:lnTo>
                    <a:pt x="4373" y="2777"/>
                  </a:lnTo>
                  <a:lnTo>
                    <a:pt x="4355" y="2825"/>
                  </a:lnTo>
                  <a:lnTo>
                    <a:pt x="4333" y="2870"/>
                  </a:lnTo>
                  <a:lnTo>
                    <a:pt x="4305" y="2911"/>
                  </a:lnTo>
                  <a:lnTo>
                    <a:pt x="4272" y="2949"/>
                  </a:lnTo>
                  <a:lnTo>
                    <a:pt x="4234" y="2982"/>
                  </a:lnTo>
                  <a:lnTo>
                    <a:pt x="4193" y="3010"/>
                  </a:lnTo>
                  <a:lnTo>
                    <a:pt x="4148" y="3033"/>
                  </a:lnTo>
                  <a:lnTo>
                    <a:pt x="4100" y="3048"/>
                  </a:lnTo>
                  <a:lnTo>
                    <a:pt x="4050" y="3059"/>
                  </a:lnTo>
                  <a:lnTo>
                    <a:pt x="3997" y="3063"/>
                  </a:lnTo>
                  <a:lnTo>
                    <a:pt x="3715" y="3063"/>
                  </a:lnTo>
                  <a:lnTo>
                    <a:pt x="3672" y="3172"/>
                  </a:lnTo>
                  <a:lnTo>
                    <a:pt x="3623" y="3276"/>
                  </a:lnTo>
                  <a:lnTo>
                    <a:pt x="3570" y="3377"/>
                  </a:lnTo>
                  <a:lnTo>
                    <a:pt x="3511" y="3473"/>
                  </a:lnTo>
                  <a:lnTo>
                    <a:pt x="3449" y="3563"/>
                  </a:lnTo>
                  <a:lnTo>
                    <a:pt x="3383" y="3650"/>
                  </a:lnTo>
                  <a:lnTo>
                    <a:pt x="3313" y="3731"/>
                  </a:lnTo>
                  <a:lnTo>
                    <a:pt x="3240" y="3808"/>
                  </a:lnTo>
                  <a:lnTo>
                    <a:pt x="3165" y="3880"/>
                  </a:lnTo>
                  <a:lnTo>
                    <a:pt x="3086" y="3946"/>
                  </a:lnTo>
                  <a:lnTo>
                    <a:pt x="3006" y="4007"/>
                  </a:lnTo>
                  <a:lnTo>
                    <a:pt x="2925" y="4063"/>
                  </a:lnTo>
                  <a:lnTo>
                    <a:pt x="2843" y="4114"/>
                  </a:lnTo>
                  <a:lnTo>
                    <a:pt x="2759" y="4159"/>
                  </a:lnTo>
                  <a:lnTo>
                    <a:pt x="2677" y="4198"/>
                  </a:lnTo>
                  <a:lnTo>
                    <a:pt x="2593" y="4232"/>
                  </a:lnTo>
                  <a:lnTo>
                    <a:pt x="2511" y="4259"/>
                  </a:lnTo>
                  <a:lnTo>
                    <a:pt x="2428" y="4281"/>
                  </a:lnTo>
                  <a:lnTo>
                    <a:pt x="2349" y="4297"/>
                  </a:lnTo>
                  <a:lnTo>
                    <a:pt x="2270" y="4307"/>
                  </a:lnTo>
                  <a:lnTo>
                    <a:pt x="2193" y="4309"/>
                  </a:lnTo>
                  <a:lnTo>
                    <a:pt x="2116" y="4307"/>
                  </a:lnTo>
                  <a:lnTo>
                    <a:pt x="2037" y="4297"/>
                  </a:lnTo>
                  <a:lnTo>
                    <a:pt x="1958" y="4281"/>
                  </a:lnTo>
                  <a:lnTo>
                    <a:pt x="1875" y="4259"/>
                  </a:lnTo>
                  <a:lnTo>
                    <a:pt x="1793" y="4232"/>
                  </a:lnTo>
                  <a:lnTo>
                    <a:pt x="1709" y="4198"/>
                  </a:lnTo>
                  <a:lnTo>
                    <a:pt x="1627" y="4159"/>
                  </a:lnTo>
                  <a:lnTo>
                    <a:pt x="1543" y="4114"/>
                  </a:lnTo>
                  <a:lnTo>
                    <a:pt x="1461" y="4063"/>
                  </a:lnTo>
                  <a:lnTo>
                    <a:pt x="1380" y="4007"/>
                  </a:lnTo>
                  <a:lnTo>
                    <a:pt x="1300" y="3946"/>
                  </a:lnTo>
                  <a:lnTo>
                    <a:pt x="1221" y="3880"/>
                  </a:lnTo>
                  <a:lnTo>
                    <a:pt x="1146" y="3808"/>
                  </a:lnTo>
                  <a:lnTo>
                    <a:pt x="1073" y="3731"/>
                  </a:lnTo>
                  <a:lnTo>
                    <a:pt x="1003" y="3650"/>
                  </a:lnTo>
                  <a:lnTo>
                    <a:pt x="937" y="3563"/>
                  </a:lnTo>
                  <a:lnTo>
                    <a:pt x="875" y="3473"/>
                  </a:lnTo>
                  <a:lnTo>
                    <a:pt x="816" y="3377"/>
                  </a:lnTo>
                  <a:lnTo>
                    <a:pt x="763" y="3276"/>
                  </a:lnTo>
                  <a:lnTo>
                    <a:pt x="714" y="3172"/>
                  </a:lnTo>
                  <a:lnTo>
                    <a:pt x="671" y="3063"/>
                  </a:lnTo>
                  <a:lnTo>
                    <a:pt x="389" y="3063"/>
                  </a:lnTo>
                  <a:lnTo>
                    <a:pt x="336" y="3059"/>
                  </a:lnTo>
                  <a:lnTo>
                    <a:pt x="286" y="3048"/>
                  </a:lnTo>
                  <a:lnTo>
                    <a:pt x="238" y="3033"/>
                  </a:lnTo>
                  <a:lnTo>
                    <a:pt x="193" y="3010"/>
                  </a:lnTo>
                  <a:lnTo>
                    <a:pt x="152" y="2982"/>
                  </a:lnTo>
                  <a:lnTo>
                    <a:pt x="114" y="2949"/>
                  </a:lnTo>
                  <a:lnTo>
                    <a:pt x="81" y="2911"/>
                  </a:lnTo>
                  <a:lnTo>
                    <a:pt x="53" y="2870"/>
                  </a:lnTo>
                  <a:lnTo>
                    <a:pt x="31" y="2825"/>
                  </a:lnTo>
                  <a:lnTo>
                    <a:pt x="13" y="2777"/>
                  </a:lnTo>
                  <a:lnTo>
                    <a:pt x="4" y="2727"/>
                  </a:lnTo>
                  <a:lnTo>
                    <a:pt x="0" y="2673"/>
                  </a:lnTo>
                  <a:lnTo>
                    <a:pt x="0" y="2245"/>
                  </a:lnTo>
                  <a:lnTo>
                    <a:pt x="4" y="2191"/>
                  </a:lnTo>
                  <a:lnTo>
                    <a:pt x="15" y="2139"/>
                  </a:lnTo>
                  <a:lnTo>
                    <a:pt x="32" y="2089"/>
                  </a:lnTo>
                  <a:lnTo>
                    <a:pt x="56" y="2043"/>
                  </a:lnTo>
                  <a:lnTo>
                    <a:pt x="86" y="2000"/>
                  </a:lnTo>
                  <a:lnTo>
                    <a:pt x="121" y="1963"/>
                  </a:lnTo>
                  <a:lnTo>
                    <a:pt x="161" y="1930"/>
                  </a:lnTo>
                  <a:lnTo>
                    <a:pt x="203" y="1902"/>
                  </a:lnTo>
                  <a:lnTo>
                    <a:pt x="207" y="1774"/>
                  </a:lnTo>
                  <a:lnTo>
                    <a:pt x="217" y="1651"/>
                  </a:lnTo>
                  <a:lnTo>
                    <a:pt x="230" y="1530"/>
                  </a:lnTo>
                  <a:lnTo>
                    <a:pt x="250" y="1414"/>
                  </a:lnTo>
                  <a:lnTo>
                    <a:pt x="274" y="1302"/>
                  </a:lnTo>
                  <a:lnTo>
                    <a:pt x="304" y="1196"/>
                  </a:lnTo>
                  <a:lnTo>
                    <a:pt x="339" y="1092"/>
                  </a:lnTo>
                  <a:lnTo>
                    <a:pt x="380" y="994"/>
                  </a:lnTo>
                  <a:lnTo>
                    <a:pt x="425" y="898"/>
                  </a:lnTo>
                  <a:lnTo>
                    <a:pt x="476" y="809"/>
                  </a:lnTo>
                  <a:lnTo>
                    <a:pt x="532" y="722"/>
                  </a:lnTo>
                  <a:lnTo>
                    <a:pt x="593" y="641"/>
                  </a:lnTo>
                  <a:lnTo>
                    <a:pt x="659" y="564"/>
                  </a:lnTo>
                  <a:lnTo>
                    <a:pt x="731" y="491"/>
                  </a:lnTo>
                  <a:lnTo>
                    <a:pt x="807" y="424"/>
                  </a:lnTo>
                  <a:lnTo>
                    <a:pt x="888" y="362"/>
                  </a:lnTo>
                  <a:lnTo>
                    <a:pt x="972" y="305"/>
                  </a:lnTo>
                  <a:lnTo>
                    <a:pt x="1062" y="251"/>
                  </a:lnTo>
                  <a:lnTo>
                    <a:pt x="1155" y="203"/>
                  </a:lnTo>
                  <a:lnTo>
                    <a:pt x="1253" y="161"/>
                  </a:lnTo>
                  <a:lnTo>
                    <a:pt x="1356" y="124"/>
                  </a:lnTo>
                  <a:lnTo>
                    <a:pt x="1462" y="90"/>
                  </a:lnTo>
                  <a:lnTo>
                    <a:pt x="1574" y="64"/>
                  </a:lnTo>
                  <a:lnTo>
                    <a:pt x="1689" y="41"/>
                  </a:lnTo>
                  <a:lnTo>
                    <a:pt x="1809" y="23"/>
                  </a:lnTo>
                  <a:lnTo>
                    <a:pt x="1932" y="11"/>
                  </a:lnTo>
                  <a:lnTo>
                    <a:pt x="2060" y="3"/>
                  </a:lnTo>
                  <a:lnTo>
                    <a:pt x="2192" y="0"/>
                  </a:lnTo>
                  <a:close/>
                </a:path>
              </a:pathLst>
            </a:custGeom>
            <a:solidFill>
              <a:srgbClr val="13224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US" sz="1100" kern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70008" y="5156605"/>
              <a:ext cx="1354630" cy="2324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rgbClr val="122153"/>
                  </a:solidFill>
                  <a:latin typeface="Arial"/>
                  <a:cs typeface="Arial"/>
                </a:rPr>
                <a:t>Transportation</a:t>
              </a:r>
            </a:p>
          </p:txBody>
        </p:sp>
        <p:sp>
          <p:nvSpPr>
            <p:cNvPr id="52" name="Freeform 25"/>
            <p:cNvSpPr>
              <a:spLocks noChangeAspect="1" noEditPoints="1"/>
            </p:cNvSpPr>
            <p:nvPr/>
          </p:nvSpPr>
          <p:spPr bwMode="auto">
            <a:xfrm>
              <a:off x="1319385" y="4705920"/>
              <a:ext cx="377372" cy="457211"/>
            </a:xfrm>
            <a:custGeom>
              <a:avLst/>
              <a:gdLst>
                <a:gd name="T0" fmla="*/ 2715 w 3486"/>
                <a:gd name="T1" fmla="*/ 2849 h 3533"/>
                <a:gd name="T2" fmla="*/ 3049 w 3486"/>
                <a:gd name="T3" fmla="*/ 2968 h 3533"/>
                <a:gd name="T4" fmla="*/ 3086 w 3486"/>
                <a:gd name="T5" fmla="*/ 2699 h 3533"/>
                <a:gd name="T6" fmla="*/ 1386 w 3486"/>
                <a:gd name="T7" fmla="*/ 2920 h 3533"/>
                <a:gd name="T8" fmla="*/ 1833 w 3486"/>
                <a:gd name="T9" fmla="*/ 2933 h 3533"/>
                <a:gd name="T10" fmla="*/ 1562 w 3486"/>
                <a:gd name="T11" fmla="*/ 2720 h 3533"/>
                <a:gd name="T12" fmla="*/ 1719 w 3486"/>
                <a:gd name="T13" fmla="*/ 1861 h 3533"/>
                <a:gd name="T14" fmla="*/ 1577 w 3486"/>
                <a:gd name="T15" fmla="*/ 2009 h 3533"/>
                <a:gd name="T16" fmla="*/ 1716 w 3486"/>
                <a:gd name="T17" fmla="*/ 2384 h 3533"/>
                <a:gd name="T18" fmla="*/ 2914 w 3486"/>
                <a:gd name="T19" fmla="*/ 2368 h 3533"/>
                <a:gd name="T20" fmla="*/ 2916 w 3486"/>
                <a:gd name="T21" fmla="*/ 1940 h 3533"/>
                <a:gd name="T22" fmla="*/ 2722 w 3486"/>
                <a:gd name="T23" fmla="*/ 1845 h 3533"/>
                <a:gd name="T24" fmla="*/ 345 w 3486"/>
                <a:gd name="T25" fmla="*/ 1686 h 3533"/>
                <a:gd name="T26" fmla="*/ 676 w 3486"/>
                <a:gd name="T27" fmla="*/ 1931 h 3533"/>
                <a:gd name="T28" fmla="*/ 669 w 3486"/>
                <a:gd name="T29" fmla="*/ 1741 h 3533"/>
                <a:gd name="T30" fmla="*/ 2574 w 3486"/>
                <a:gd name="T31" fmla="*/ 1652 h 3533"/>
                <a:gd name="T32" fmla="*/ 2929 w 3486"/>
                <a:gd name="T33" fmla="*/ 1716 h 3533"/>
                <a:gd name="T34" fmla="*/ 3198 w 3486"/>
                <a:gd name="T35" fmla="*/ 2182 h 3533"/>
                <a:gd name="T36" fmla="*/ 3438 w 3486"/>
                <a:gd name="T37" fmla="*/ 2528 h 3533"/>
                <a:gd name="T38" fmla="*/ 3376 w 3486"/>
                <a:gd name="T39" fmla="*/ 3440 h 3533"/>
                <a:gd name="T40" fmla="*/ 1596 w 3486"/>
                <a:gd name="T41" fmla="*/ 3440 h 3533"/>
                <a:gd name="T42" fmla="*/ 1155 w 3486"/>
                <a:gd name="T43" fmla="*/ 2717 h 3533"/>
                <a:gd name="T44" fmla="*/ 1052 w 3486"/>
                <a:gd name="T45" fmla="*/ 2494 h 3533"/>
                <a:gd name="T46" fmla="*/ 1377 w 3486"/>
                <a:gd name="T47" fmla="*/ 2048 h 3533"/>
                <a:gd name="T48" fmla="*/ 1649 w 3486"/>
                <a:gd name="T49" fmla="*/ 1704 h 3533"/>
                <a:gd name="T50" fmla="*/ 2061 w 3486"/>
                <a:gd name="T51" fmla="*/ 1646 h 3533"/>
                <a:gd name="T52" fmla="*/ 2771 w 3486"/>
                <a:gd name="T53" fmla="*/ 1168 h 3533"/>
                <a:gd name="T54" fmla="*/ 2964 w 3486"/>
                <a:gd name="T55" fmla="*/ 1333 h 3533"/>
                <a:gd name="T56" fmla="*/ 3124 w 3486"/>
                <a:gd name="T57" fmla="*/ 1068 h 3533"/>
                <a:gd name="T58" fmla="*/ 703 w 3486"/>
                <a:gd name="T59" fmla="*/ 810 h 3533"/>
                <a:gd name="T60" fmla="*/ 546 w 3486"/>
                <a:gd name="T61" fmla="*/ 940 h 3533"/>
                <a:gd name="T62" fmla="*/ 620 w 3486"/>
                <a:gd name="T63" fmla="*/ 1330 h 3533"/>
                <a:gd name="T64" fmla="*/ 1824 w 3486"/>
                <a:gd name="T65" fmla="*/ 1330 h 3533"/>
                <a:gd name="T66" fmla="*/ 1884 w 3486"/>
                <a:gd name="T67" fmla="*/ 917 h 3533"/>
                <a:gd name="T68" fmla="*/ 1714 w 3486"/>
                <a:gd name="T69" fmla="*/ 805 h 3533"/>
                <a:gd name="T70" fmla="*/ 1575 w 3486"/>
                <a:gd name="T71" fmla="*/ 610 h 3533"/>
                <a:gd name="T72" fmla="*/ 1913 w 3486"/>
                <a:gd name="T73" fmla="*/ 682 h 3533"/>
                <a:gd name="T74" fmla="*/ 2174 w 3486"/>
                <a:gd name="T75" fmla="*/ 1188 h 3533"/>
                <a:gd name="T76" fmla="*/ 2377 w 3486"/>
                <a:gd name="T77" fmla="*/ 1485 h 3533"/>
                <a:gd name="T78" fmla="*/ 1751 w 3486"/>
                <a:gd name="T79" fmla="*/ 1523 h 3533"/>
                <a:gd name="T80" fmla="*/ 1357 w 3486"/>
                <a:gd name="T81" fmla="*/ 1721 h 3533"/>
                <a:gd name="T82" fmla="*/ 1049 w 3486"/>
                <a:gd name="T83" fmla="*/ 2135 h 3533"/>
                <a:gd name="T84" fmla="*/ 138 w 3486"/>
                <a:gd name="T85" fmla="*/ 2460 h 3533"/>
                <a:gd name="T86" fmla="*/ 161 w 3486"/>
                <a:gd name="T87" fmla="*/ 1518 h 3533"/>
                <a:gd name="T88" fmla="*/ 135 w 3486"/>
                <a:gd name="T89" fmla="*/ 1192 h 3533"/>
                <a:gd name="T90" fmla="*/ 459 w 3486"/>
                <a:gd name="T91" fmla="*/ 733 h 3533"/>
                <a:gd name="T92" fmla="*/ 768 w 3486"/>
                <a:gd name="T93" fmla="*/ 620 h 3533"/>
                <a:gd name="T94" fmla="*/ 2573 w 3486"/>
                <a:gd name="T95" fmla="*/ 9 h 3533"/>
                <a:gd name="T96" fmla="*/ 2929 w 3486"/>
                <a:gd name="T97" fmla="*/ 74 h 3533"/>
                <a:gd name="T98" fmla="*/ 3198 w 3486"/>
                <a:gd name="T99" fmla="*/ 539 h 3533"/>
                <a:gd name="T100" fmla="*/ 3437 w 3486"/>
                <a:gd name="T101" fmla="*/ 885 h 3533"/>
                <a:gd name="T102" fmla="*/ 3376 w 3486"/>
                <a:gd name="T103" fmla="*/ 1798 h 3533"/>
                <a:gd name="T104" fmla="*/ 3102 w 3486"/>
                <a:gd name="T105" fmla="*/ 1642 h 3533"/>
                <a:gd name="T106" fmla="*/ 2679 w 3486"/>
                <a:gd name="T107" fmla="*/ 1511 h 3533"/>
                <a:gd name="T108" fmla="*/ 2321 w 3486"/>
                <a:gd name="T109" fmla="*/ 1042 h 3533"/>
                <a:gd name="T110" fmla="*/ 2754 w 3486"/>
                <a:gd name="T111" fmla="*/ 749 h 3533"/>
                <a:gd name="T112" fmla="*/ 2955 w 3486"/>
                <a:gd name="T113" fmla="*/ 379 h 3533"/>
                <a:gd name="T114" fmla="*/ 2810 w 3486"/>
                <a:gd name="T115" fmla="*/ 222 h 3533"/>
                <a:gd name="T116" fmla="*/ 1937 w 3486"/>
                <a:gd name="T117" fmla="*/ 185 h 3533"/>
                <a:gd name="T118" fmla="*/ 1617 w 3486"/>
                <a:gd name="T119" fmla="*/ 285 h 3533"/>
                <a:gd name="T120" fmla="*/ 1422 w 3486"/>
                <a:gd name="T121" fmla="*/ 292 h 3533"/>
                <a:gd name="T122" fmla="*/ 1726 w 3486"/>
                <a:gd name="T123" fmla="*/ 38 h 3533"/>
                <a:gd name="T124" fmla="*/ 2264 w 3486"/>
                <a:gd name="T125" fmla="*/ 0 h 3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86" h="3533">
                  <a:moveTo>
                    <a:pt x="3055" y="2698"/>
                  </a:moveTo>
                  <a:lnTo>
                    <a:pt x="3037" y="2699"/>
                  </a:lnTo>
                  <a:lnTo>
                    <a:pt x="3016" y="2704"/>
                  </a:lnTo>
                  <a:lnTo>
                    <a:pt x="2992" y="2711"/>
                  </a:lnTo>
                  <a:lnTo>
                    <a:pt x="2967" y="2720"/>
                  </a:lnTo>
                  <a:lnTo>
                    <a:pt x="2941" y="2730"/>
                  </a:lnTo>
                  <a:lnTo>
                    <a:pt x="2915" y="2742"/>
                  </a:lnTo>
                  <a:lnTo>
                    <a:pt x="2889" y="2754"/>
                  </a:lnTo>
                  <a:lnTo>
                    <a:pt x="2865" y="2765"/>
                  </a:lnTo>
                  <a:lnTo>
                    <a:pt x="2842" y="2776"/>
                  </a:lnTo>
                  <a:lnTo>
                    <a:pt x="2818" y="2788"/>
                  </a:lnTo>
                  <a:lnTo>
                    <a:pt x="2794" y="2798"/>
                  </a:lnTo>
                  <a:lnTo>
                    <a:pt x="2771" y="2810"/>
                  </a:lnTo>
                  <a:lnTo>
                    <a:pt x="2749" y="2822"/>
                  </a:lnTo>
                  <a:lnTo>
                    <a:pt x="2731" y="2834"/>
                  </a:lnTo>
                  <a:lnTo>
                    <a:pt x="2715" y="2849"/>
                  </a:lnTo>
                  <a:lnTo>
                    <a:pt x="2702" y="2863"/>
                  </a:lnTo>
                  <a:lnTo>
                    <a:pt x="2694" y="2879"/>
                  </a:lnTo>
                  <a:lnTo>
                    <a:pt x="2691" y="2898"/>
                  </a:lnTo>
                  <a:lnTo>
                    <a:pt x="2693" y="2916"/>
                  </a:lnTo>
                  <a:lnTo>
                    <a:pt x="2697" y="2933"/>
                  </a:lnTo>
                  <a:lnTo>
                    <a:pt x="2705" y="2946"/>
                  </a:lnTo>
                  <a:lnTo>
                    <a:pt x="2717" y="2957"/>
                  </a:lnTo>
                  <a:lnTo>
                    <a:pt x="2732" y="2965"/>
                  </a:lnTo>
                  <a:lnTo>
                    <a:pt x="2753" y="2972"/>
                  </a:lnTo>
                  <a:lnTo>
                    <a:pt x="2779" y="2975"/>
                  </a:lnTo>
                  <a:lnTo>
                    <a:pt x="2811" y="2976"/>
                  </a:lnTo>
                  <a:lnTo>
                    <a:pt x="2934" y="2976"/>
                  </a:lnTo>
                  <a:lnTo>
                    <a:pt x="2964" y="2975"/>
                  </a:lnTo>
                  <a:lnTo>
                    <a:pt x="2993" y="2974"/>
                  </a:lnTo>
                  <a:lnTo>
                    <a:pt x="3021" y="2972"/>
                  </a:lnTo>
                  <a:lnTo>
                    <a:pt x="3049" y="2968"/>
                  </a:lnTo>
                  <a:lnTo>
                    <a:pt x="3074" y="2962"/>
                  </a:lnTo>
                  <a:lnTo>
                    <a:pt x="3097" y="2954"/>
                  </a:lnTo>
                  <a:lnTo>
                    <a:pt x="3116" y="2945"/>
                  </a:lnTo>
                  <a:lnTo>
                    <a:pt x="3131" y="2934"/>
                  </a:lnTo>
                  <a:lnTo>
                    <a:pt x="3143" y="2920"/>
                  </a:lnTo>
                  <a:lnTo>
                    <a:pt x="3151" y="2903"/>
                  </a:lnTo>
                  <a:lnTo>
                    <a:pt x="3154" y="2884"/>
                  </a:lnTo>
                  <a:lnTo>
                    <a:pt x="3154" y="2791"/>
                  </a:lnTo>
                  <a:lnTo>
                    <a:pt x="3152" y="2766"/>
                  </a:lnTo>
                  <a:lnTo>
                    <a:pt x="3149" y="2746"/>
                  </a:lnTo>
                  <a:lnTo>
                    <a:pt x="3142" y="2731"/>
                  </a:lnTo>
                  <a:lnTo>
                    <a:pt x="3134" y="2719"/>
                  </a:lnTo>
                  <a:lnTo>
                    <a:pt x="3124" y="2710"/>
                  </a:lnTo>
                  <a:lnTo>
                    <a:pt x="3112" y="2705"/>
                  </a:lnTo>
                  <a:lnTo>
                    <a:pt x="3099" y="2701"/>
                  </a:lnTo>
                  <a:lnTo>
                    <a:pt x="3086" y="2699"/>
                  </a:lnTo>
                  <a:lnTo>
                    <a:pt x="3070" y="2698"/>
                  </a:lnTo>
                  <a:lnTo>
                    <a:pt x="3055" y="2698"/>
                  </a:lnTo>
                  <a:close/>
                  <a:moveTo>
                    <a:pt x="1474" y="2698"/>
                  </a:moveTo>
                  <a:lnTo>
                    <a:pt x="1459" y="2698"/>
                  </a:lnTo>
                  <a:lnTo>
                    <a:pt x="1445" y="2699"/>
                  </a:lnTo>
                  <a:lnTo>
                    <a:pt x="1431" y="2700"/>
                  </a:lnTo>
                  <a:lnTo>
                    <a:pt x="1418" y="2705"/>
                  </a:lnTo>
                  <a:lnTo>
                    <a:pt x="1406" y="2710"/>
                  </a:lnTo>
                  <a:lnTo>
                    <a:pt x="1396" y="2719"/>
                  </a:lnTo>
                  <a:lnTo>
                    <a:pt x="1387" y="2731"/>
                  </a:lnTo>
                  <a:lnTo>
                    <a:pt x="1381" y="2746"/>
                  </a:lnTo>
                  <a:lnTo>
                    <a:pt x="1377" y="2766"/>
                  </a:lnTo>
                  <a:lnTo>
                    <a:pt x="1376" y="2791"/>
                  </a:lnTo>
                  <a:lnTo>
                    <a:pt x="1376" y="2884"/>
                  </a:lnTo>
                  <a:lnTo>
                    <a:pt x="1379" y="2903"/>
                  </a:lnTo>
                  <a:lnTo>
                    <a:pt x="1386" y="2920"/>
                  </a:lnTo>
                  <a:lnTo>
                    <a:pt x="1398" y="2934"/>
                  </a:lnTo>
                  <a:lnTo>
                    <a:pt x="1414" y="2945"/>
                  </a:lnTo>
                  <a:lnTo>
                    <a:pt x="1434" y="2954"/>
                  </a:lnTo>
                  <a:lnTo>
                    <a:pt x="1456" y="2962"/>
                  </a:lnTo>
                  <a:lnTo>
                    <a:pt x="1481" y="2968"/>
                  </a:lnTo>
                  <a:lnTo>
                    <a:pt x="1508" y="2972"/>
                  </a:lnTo>
                  <a:lnTo>
                    <a:pt x="1536" y="2974"/>
                  </a:lnTo>
                  <a:lnTo>
                    <a:pt x="1566" y="2976"/>
                  </a:lnTo>
                  <a:lnTo>
                    <a:pt x="1595" y="2976"/>
                  </a:lnTo>
                  <a:lnTo>
                    <a:pt x="1719" y="2976"/>
                  </a:lnTo>
                  <a:lnTo>
                    <a:pt x="1751" y="2975"/>
                  </a:lnTo>
                  <a:lnTo>
                    <a:pt x="1777" y="2972"/>
                  </a:lnTo>
                  <a:lnTo>
                    <a:pt x="1797" y="2965"/>
                  </a:lnTo>
                  <a:lnTo>
                    <a:pt x="1814" y="2957"/>
                  </a:lnTo>
                  <a:lnTo>
                    <a:pt x="1825" y="2946"/>
                  </a:lnTo>
                  <a:lnTo>
                    <a:pt x="1833" y="2933"/>
                  </a:lnTo>
                  <a:lnTo>
                    <a:pt x="1838" y="2916"/>
                  </a:lnTo>
                  <a:lnTo>
                    <a:pt x="1839" y="2898"/>
                  </a:lnTo>
                  <a:lnTo>
                    <a:pt x="1836" y="2879"/>
                  </a:lnTo>
                  <a:lnTo>
                    <a:pt x="1828" y="2863"/>
                  </a:lnTo>
                  <a:lnTo>
                    <a:pt x="1816" y="2848"/>
                  </a:lnTo>
                  <a:lnTo>
                    <a:pt x="1800" y="2834"/>
                  </a:lnTo>
                  <a:lnTo>
                    <a:pt x="1780" y="2821"/>
                  </a:lnTo>
                  <a:lnTo>
                    <a:pt x="1759" y="2810"/>
                  </a:lnTo>
                  <a:lnTo>
                    <a:pt x="1735" y="2798"/>
                  </a:lnTo>
                  <a:lnTo>
                    <a:pt x="1713" y="2788"/>
                  </a:lnTo>
                  <a:lnTo>
                    <a:pt x="1689" y="2776"/>
                  </a:lnTo>
                  <a:lnTo>
                    <a:pt x="1666" y="2765"/>
                  </a:lnTo>
                  <a:lnTo>
                    <a:pt x="1641" y="2754"/>
                  </a:lnTo>
                  <a:lnTo>
                    <a:pt x="1615" y="2742"/>
                  </a:lnTo>
                  <a:lnTo>
                    <a:pt x="1589" y="2730"/>
                  </a:lnTo>
                  <a:lnTo>
                    <a:pt x="1562" y="2720"/>
                  </a:lnTo>
                  <a:lnTo>
                    <a:pt x="1537" y="2711"/>
                  </a:lnTo>
                  <a:lnTo>
                    <a:pt x="1513" y="2704"/>
                  </a:lnTo>
                  <a:lnTo>
                    <a:pt x="1493" y="2699"/>
                  </a:lnTo>
                  <a:lnTo>
                    <a:pt x="1474" y="2698"/>
                  </a:lnTo>
                  <a:close/>
                  <a:moveTo>
                    <a:pt x="2264" y="1816"/>
                  </a:moveTo>
                  <a:lnTo>
                    <a:pt x="2186" y="1816"/>
                  </a:lnTo>
                  <a:lnTo>
                    <a:pt x="2115" y="1818"/>
                  </a:lnTo>
                  <a:lnTo>
                    <a:pt x="2050" y="1820"/>
                  </a:lnTo>
                  <a:lnTo>
                    <a:pt x="1990" y="1823"/>
                  </a:lnTo>
                  <a:lnTo>
                    <a:pt x="1937" y="1826"/>
                  </a:lnTo>
                  <a:lnTo>
                    <a:pt x="1889" y="1832"/>
                  </a:lnTo>
                  <a:lnTo>
                    <a:pt x="1845" y="1836"/>
                  </a:lnTo>
                  <a:lnTo>
                    <a:pt x="1807" y="1842"/>
                  </a:lnTo>
                  <a:lnTo>
                    <a:pt x="1775" y="1848"/>
                  </a:lnTo>
                  <a:lnTo>
                    <a:pt x="1745" y="1855"/>
                  </a:lnTo>
                  <a:lnTo>
                    <a:pt x="1719" y="1861"/>
                  </a:lnTo>
                  <a:lnTo>
                    <a:pt x="1697" y="1868"/>
                  </a:lnTo>
                  <a:lnTo>
                    <a:pt x="1680" y="1876"/>
                  </a:lnTo>
                  <a:lnTo>
                    <a:pt x="1665" y="1882"/>
                  </a:lnTo>
                  <a:lnTo>
                    <a:pt x="1652" y="1890"/>
                  </a:lnTo>
                  <a:lnTo>
                    <a:pt x="1642" y="1896"/>
                  </a:lnTo>
                  <a:lnTo>
                    <a:pt x="1633" y="1904"/>
                  </a:lnTo>
                  <a:lnTo>
                    <a:pt x="1628" y="1910"/>
                  </a:lnTo>
                  <a:lnTo>
                    <a:pt x="1622" y="1916"/>
                  </a:lnTo>
                  <a:lnTo>
                    <a:pt x="1619" y="1922"/>
                  </a:lnTo>
                  <a:lnTo>
                    <a:pt x="1617" y="1928"/>
                  </a:lnTo>
                  <a:lnTo>
                    <a:pt x="1615" y="1932"/>
                  </a:lnTo>
                  <a:lnTo>
                    <a:pt x="1612" y="1937"/>
                  </a:lnTo>
                  <a:lnTo>
                    <a:pt x="1607" y="1949"/>
                  </a:lnTo>
                  <a:lnTo>
                    <a:pt x="1599" y="1965"/>
                  </a:lnTo>
                  <a:lnTo>
                    <a:pt x="1590" y="1985"/>
                  </a:lnTo>
                  <a:lnTo>
                    <a:pt x="1577" y="2009"/>
                  </a:lnTo>
                  <a:lnTo>
                    <a:pt x="1564" y="2037"/>
                  </a:lnTo>
                  <a:lnTo>
                    <a:pt x="1548" y="2071"/>
                  </a:lnTo>
                  <a:lnTo>
                    <a:pt x="1532" y="2110"/>
                  </a:lnTo>
                  <a:lnTo>
                    <a:pt x="1515" y="2155"/>
                  </a:lnTo>
                  <a:lnTo>
                    <a:pt x="1497" y="2207"/>
                  </a:lnTo>
                  <a:lnTo>
                    <a:pt x="1480" y="2266"/>
                  </a:lnTo>
                  <a:lnTo>
                    <a:pt x="1461" y="2333"/>
                  </a:lnTo>
                  <a:lnTo>
                    <a:pt x="1464" y="2334"/>
                  </a:lnTo>
                  <a:lnTo>
                    <a:pt x="1474" y="2336"/>
                  </a:lnTo>
                  <a:lnTo>
                    <a:pt x="1490" y="2340"/>
                  </a:lnTo>
                  <a:lnTo>
                    <a:pt x="1511" y="2346"/>
                  </a:lnTo>
                  <a:lnTo>
                    <a:pt x="1540" y="2352"/>
                  </a:lnTo>
                  <a:lnTo>
                    <a:pt x="1574" y="2360"/>
                  </a:lnTo>
                  <a:lnTo>
                    <a:pt x="1615" y="2368"/>
                  </a:lnTo>
                  <a:lnTo>
                    <a:pt x="1663" y="2376"/>
                  </a:lnTo>
                  <a:lnTo>
                    <a:pt x="1716" y="2384"/>
                  </a:lnTo>
                  <a:lnTo>
                    <a:pt x="1775" y="2392"/>
                  </a:lnTo>
                  <a:lnTo>
                    <a:pt x="1841" y="2399"/>
                  </a:lnTo>
                  <a:lnTo>
                    <a:pt x="1913" y="2406"/>
                  </a:lnTo>
                  <a:lnTo>
                    <a:pt x="1991" y="2411"/>
                  </a:lnTo>
                  <a:lnTo>
                    <a:pt x="2076" y="2416"/>
                  </a:lnTo>
                  <a:lnTo>
                    <a:pt x="2167" y="2418"/>
                  </a:lnTo>
                  <a:lnTo>
                    <a:pt x="2264" y="2419"/>
                  </a:lnTo>
                  <a:lnTo>
                    <a:pt x="2362" y="2418"/>
                  </a:lnTo>
                  <a:lnTo>
                    <a:pt x="2454" y="2416"/>
                  </a:lnTo>
                  <a:lnTo>
                    <a:pt x="2537" y="2411"/>
                  </a:lnTo>
                  <a:lnTo>
                    <a:pt x="2616" y="2406"/>
                  </a:lnTo>
                  <a:lnTo>
                    <a:pt x="2689" y="2399"/>
                  </a:lnTo>
                  <a:lnTo>
                    <a:pt x="2754" y="2392"/>
                  </a:lnTo>
                  <a:lnTo>
                    <a:pt x="2814" y="2384"/>
                  </a:lnTo>
                  <a:lnTo>
                    <a:pt x="2867" y="2376"/>
                  </a:lnTo>
                  <a:lnTo>
                    <a:pt x="2914" y="2368"/>
                  </a:lnTo>
                  <a:lnTo>
                    <a:pt x="2954" y="2360"/>
                  </a:lnTo>
                  <a:lnTo>
                    <a:pt x="2988" y="2352"/>
                  </a:lnTo>
                  <a:lnTo>
                    <a:pt x="3016" y="2346"/>
                  </a:lnTo>
                  <a:lnTo>
                    <a:pt x="3038" y="2340"/>
                  </a:lnTo>
                  <a:lnTo>
                    <a:pt x="3054" y="2336"/>
                  </a:lnTo>
                  <a:lnTo>
                    <a:pt x="3063" y="2334"/>
                  </a:lnTo>
                  <a:lnTo>
                    <a:pt x="3066" y="2333"/>
                  </a:lnTo>
                  <a:lnTo>
                    <a:pt x="3048" y="2265"/>
                  </a:lnTo>
                  <a:lnTo>
                    <a:pt x="3028" y="2204"/>
                  </a:lnTo>
                  <a:lnTo>
                    <a:pt x="3008" y="2149"/>
                  </a:lnTo>
                  <a:lnTo>
                    <a:pt x="2990" y="2100"/>
                  </a:lnTo>
                  <a:lnTo>
                    <a:pt x="2971" y="2059"/>
                  </a:lnTo>
                  <a:lnTo>
                    <a:pt x="2955" y="2022"/>
                  </a:lnTo>
                  <a:lnTo>
                    <a:pt x="2940" y="1989"/>
                  </a:lnTo>
                  <a:lnTo>
                    <a:pt x="2927" y="1963"/>
                  </a:lnTo>
                  <a:lnTo>
                    <a:pt x="2916" y="1940"/>
                  </a:lnTo>
                  <a:lnTo>
                    <a:pt x="2908" y="1921"/>
                  </a:lnTo>
                  <a:lnTo>
                    <a:pt x="2908" y="1920"/>
                  </a:lnTo>
                  <a:lnTo>
                    <a:pt x="2907" y="1918"/>
                  </a:lnTo>
                  <a:lnTo>
                    <a:pt x="2906" y="1916"/>
                  </a:lnTo>
                  <a:lnTo>
                    <a:pt x="2903" y="1913"/>
                  </a:lnTo>
                  <a:lnTo>
                    <a:pt x="2900" y="1908"/>
                  </a:lnTo>
                  <a:lnTo>
                    <a:pt x="2894" y="1903"/>
                  </a:lnTo>
                  <a:lnTo>
                    <a:pt x="2887" y="1897"/>
                  </a:lnTo>
                  <a:lnTo>
                    <a:pt x="2877" y="1891"/>
                  </a:lnTo>
                  <a:lnTo>
                    <a:pt x="2865" y="1884"/>
                  </a:lnTo>
                  <a:lnTo>
                    <a:pt x="2850" y="1878"/>
                  </a:lnTo>
                  <a:lnTo>
                    <a:pt x="2831" y="1871"/>
                  </a:lnTo>
                  <a:lnTo>
                    <a:pt x="2810" y="1865"/>
                  </a:lnTo>
                  <a:lnTo>
                    <a:pt x="2785" y="1858"/>
                  </a:lnTo>
                  <a:lnTo>
                    <a:pt x="2756" y="1850"/>
                  </a:lnTo>
                  <a:lnTo>
                    <a:pt x="2722" y="1845"/>
                  </a:lnTo>
                  <a:lnTo>
                    <a:pt x="2684" y="1838"/>
                  </a:lnTo>
                  <a:lnTo>
                    <a:pt x="2642" y="1833"/>
                  </a:lnTo>
                  <a:lnTo>
                    <a:pt x="2593" y="1829"/>
                  </a:lnTo>
                  <a:lnTo>
                    <a:pt x="2539" y="1824"/>
                  </a:lnTo>
                  <a:lnTo>
                    <a:pt x="2481" y="1820"/>
                  </a:lnTo>
                  <a:lnTo>
                    <a:pt x="2415" y="1818"/>
                  </a:lnTo>
                  <a:lnTo>
                    <a:pt x="2344" y="1816"/>
                  </a:lnTo>
                  <a:lnTo>
                    <a:pt x="2264" y="1816"/>
                  </a:lnTo>
                  <a:close/>
                  <a:moveTo>
                    <a:pt x="432" y="1652"/>
                  </a:moveTo>
                  <a:lnTo>
                    <a:pt x="417" y="1653"/>
                  </a:lnTo>
                  <a:lnTo>
                    <a:pt x="401" y="1653"/>
                  </a:lnTo>
                  <a:lnTo>
                    <a:pt x="388" y="1655"/>
                  </a:lnTo>
                  <a:lnTo>
                    <a:pt x="375" y="1660"/>
                  </a:lnTo>
                  <a:lnTo>
                    <a:pt x="363" y="1665"/>
                  </a:lnTo>
                  <a:lnTo>
                    <a:pt x="354" y="1674"/>
                  </a:lnTo>
                  <a:lnTo>
                    <a:pt x="345" y="1686"/>
                  </a:lnTo>
                  <a:lnTo>
                    <a:pt x="338" y="1701"/>
                  </a:lnTo>
                  <a:lnTo>
                    <a:pt x="335" y="1721"/>
                  </a:lnTo>
                  <a:lnTo>
                    <a:pt x="333" y="1745"/>
                  </a:lnTo>
                  <a:lnTo>
                    <a:pt x="333" y="1838"/>
                  </a:lnTo>
                  <a:lnTo>
                    <a:pt x="336" y="1857"/>
                  </a:lnTo>
                  <a:lnTo>
                    <a:pt x="344" y="1874"/>
                  </a:lnTo>
                  <a:lnTo>
                    <a:pt x="356" y="1889"/>
                  </a:lnTo>
                  <a:lnTo>
                    <a:pt x="372" y="1900"/>
                  </a:lnTo>
                  <a:lnTo>
                    <a:pt x="391" y="1909"/>
                  </a:lnTo>
                  <a:lnTo>
                    <a:pt x="413" y="1917"/>
                  </a:lnTo>
                  <a:lnTo>
                    <a:pt x="438" y="1922"/>
                  </a:lnTo>
                  <a:lnTo>
                    <a:pt x="466" y="1927"/>
                  </a:lnTo>
                  <a:lnTo>
                    <a:pt x="494" y="1929"/>
                  </a:lnTo>
                  <a:lnTo>
                    <a:pt x="523" y="1930"/>
                  </a:lnTo>
                  <a:lnTo>
                    <a:pt x="553" y="1931"/>
                  </a:lnTo>
                  <a:lnTo>
                    <a:pt x="676" y="1931"/>
                  </a:lnTo>
                  <a:lnTo>
                    <a:pt x="708" y="1930"/>
                  </a:lnTo>
                  <a:lnTo>
                    <a:pt x="734" y="1926"/>
                  </a:lnTo>
                  <a:lnTo>
                    <a:pt x="755" y="1920"/>
                  </a:lnTo>
                  <a:lnTo>
                    <a:pt x="770" y="1912"/>
                  </a:lnTo>
                  <a:lnTo>
                    <a:pt x="782" y="1901"/>
                  </a:lnTo>
                  <a:lnTo>
                    <a:pt x="790" y="1888"/>
                  </a:lnTo>
                  <a:lnTo>
                    <a:pt x="794" y="1871"/>
                  </a:lnTo>
                  <a:lnTo>
                    <a:pt x="796" y="1853"/>
                  </a:lnTo>
                  <a:lnTo>
                    <a:pt x="793" y="1834"/>
                  </a:lnTo>
                  <a:lnTo>
                    <a:pt x="786" y="1818"/>
                  </a:lnTo>
                  <a:lnTo>
                    <a:pt x="773" y="1802"/>
                  </a:lnTo>
                  <a:lnTo>
                    <a:pt x="757" y="1789"/>
                  </a:lnTo>
                  <a:lnTo>
                    <a:pt x="738" y="1776"/>
                  </a:lnTo>
                  <a:lnTo>
                    <a:pt x="716" y="1764"/>
                  </a:lnTo>
                  <a:lnTo>
                    <a:pt x="693" y="1753"/>
                  </a:lnTo>
                  <a:lnTo>
                    <a:pt x="669" y="1741"/>
                  </a:lnTo>
                  <a:lnTo>
                    <a:pt x="645" y="1730"/>
                  </a:lnTo>
                  <a:lnTo>
                    <a:pt x="622" y="1720"/>
                  </a:lnTo>
                  <a:lnTo>
                    <a:pt x="598" y="1708"/>
                  </a:lnTo>
                  <a:lnTo>
                    <a:pt x="572" y="1696"/>
                  </a:lnTo>
                  <a:lnTo>
                    <a:pt x="546" y="1685"/>
                  </a:lnTo>
                  <a:lnTo>
                    <a:pt x="520" y="1675"/>
                  </a:lnTo>
                  <a:lnTo>
                    <a:pt x="495" y="1665"/>
                  </a:lnTo>
                  <a:lnTo>
                    <a:pt x="471" y="1658"/>
                  </a:lnTo>
                  <a:lnTo>
                    <a:pt x="450" y="1654"/>
                  </a:lnTo>
                  <a:lnTo>
                    <a:pt x="432" y="1652"/>
                  </a:lnTo>
                  <a:close/>
                  <a:moveTo>
                    <a:pt x="2265" y="1643"/>
                  </a:moveTo>
                  <a:lnTo>
                    <a:pt x="2339" y="1643"/>
                  </a:lnTo>
                  <a:lnTo>
                    <a:pt x="2407" y="1644"/>
                  </a:lnTo>
                  <a:lnTo>
                    <a:pt x="2469" y="1646"/>
                  </a:lnTo>
                  <a:lnTo>
                    <a:pt x="2524" y="1649"/>
                  </a:lnTo>
                  <a:lnTo>
                    <a:pt x="2574" y="1652"/>
                  </a:lnTo>
                  <a:lnTo>
                    <a:pt x="2618" y="1655"/>
                  </a:lnTo>
                  <a:lnTo>
                    <a:pt x="2657" y="1658"/>
                  </a:lnTo>
                  <a:lnTo>
                    <a:pt x="2690" y="1662"/>
                  </a:lnTo>
                  <a:lnTo>
                    <a:pt x="2719" y="1665"/>
                  </a:lnTo>
                  <a:lnTo>
                    <a:pt x="2743" y="1668"/>
                  </a:lnTo>
                  <a:lnTo>
                    <a:pt x="2763" y="1672"/>
                  </a:lnTo>
                  <a:lnTo>
                    <a:pt x="2778" y="1675"/>
                  </a:lnTo>
                  <a:lnTo>
                    <a:pt x="2790" y="1677"/>
                  </a:lnTo>
                  <a:lnTo>
                    <a:pt x="2798" y="1679"/>
                  </a:lnTo>
                  <a:lnTo>
                    <a:pt x="2803" y="1680"/>
                  </a:lnTo>
                  <a:lnTo>
                    <a:pt x="2804" y="1681"/>
                  </a:lnTo>
                  <a:lnTo>
                    <a:pt x="2826" y="1687"/>
                  </a:lnTo>
                  <a:lnTo>
                    <a:pt x="2850" y="1693"/>
                  </a:lnTo>
                  <a:lnTo>
                    <a:pt x="2876" y="1700"/>
                  </a:lnTo>
                  <a:lnTo>
                    <a:pt x="2902" y="1708"/>
                  </a:lnTo>
                  <a:lnTo>
                    <a:pt x="2929" y="1716"/>
                  </a:lnTo>
                  <a:lnTo>
                    <a:pt x="2955" y="1727"/>
                  </a:lnTo>
                  <a:lnTo>
                    <a:pt x="2980" y="1740"/>
                  </a:lnTo>
                  <a:lnTo>
                    <a:pt x="3004" y="1756"/>
                  </a:lnTo>
                  <a:lnTo>
                    <a:pt x="3025" y="1773"/>
                  </a:lnTo>
                  <a:lnTo>
                    <a:pt x="3042" y="1795"/>
                  </a:lnTo>
                  <a:lnTo>
                    <a:pt x="3056" y="1819"/>
                  </a:lnTo>
                  <a:lnTo>
                    <a:pt x="3064" y="1836"/>
                  </a:lnTo>
                  <a:lnTo>
                    <a:pt x="3073" y="1859"/>
                  </a:lnTo>
                  <a:lnTo>
                    <a:pt x="3085" y="1886"/>
                  </a:lnTo>
                  <a:lnTo>
                    <a:pt x="3098" y="1918"/>
                  </a:lnTo>
                  <a:lnTo>
                    <a:pt x="3112" y="1954"/>
                  </a:lnTo>
                  <a:lnTo>
                    <a:pt x="3128" y="1994"/>
                  </a:lnTo>
                  <a:lnTo>
                    <a:pt x="3144" y="2037"/>
                  </a:lnTo>
                  <a:lnTo>
                    <a:pt x="3162" y="2083"/>
                  </a:lnTo>
                  <a:lnTo>
                    <a:pt x="3180" y="2132"/>
                  </a:lnTo>
                  <a:lnTo>
                    <a:pt x="3198" y="2182"/>
                  </a:lnTo>
                  <a:lnTo>
                    <a:pt x="3216" y="2233"/>
                  </a:lnTo>
                  <a:lnTo>
                    <a:pt x="3324" y="2233"/>
                  </a:lnTo>
                  <a:lnTo>
                    <a:pt x="3350" y="2237"/>
                  </a:lnTo>
                  <a:lnTo>
                    <a:pt x="3375" y="2246"/>
                  </a:lnTo>
                  <a:lnTo>
                    <a:pt x="3399" y="2261"/>
                  </a:lnTo>
                  <a:lnTo>
                    <a:pt x="3420" y="2279"/>
                  </a:lnTo>
                  <a:lnTo>
                    <a:pt x="3437" y="2302"/>
                  </a:lnTo>
                  <a:lnTo>
                    <a:pt x="3449" y="2326"/>
                  </a:lnTo>
                  <a:lnTo>
                    <a:pt x="3481" y="2419"/>
                  </a:lnTo>
                  <a:lnTo>
                    <a:pt x="3485" y="2438"/>
                  </a:lnTo>
                  <a:lnTo>
                    <a:pt x="3486" y="2458"/>
                  </a:lnTo>
                  <a:lnTo>
                    <a:pt x="3483" y="2477"/>
                  </a:lnTo>
                  <a:lnTo>
                    <a:pt x="3476" y="2494"/>
                  </a:lnTo>
                  <a:lnTo>
                    <a:pt x="3466" y="2508"/>
                  </a:lnTo>
                  <a:lnTo>
                    <a:pt x="3453" y="2520"/>
                  </a:lnTo>
                  <a:lnTo>
                    <a:pt x="3438" y="2528"/>
                  </a:lnTo>
                  <a:lnTo>
                    <a:pt x="3420" y="2530"/>
                  </a:lnTo>
                  <a:lnTo>
                    <a:pt x="3314" y="2530"/>
                  </a:lnTo>
                  <a:lnTo>
                    <a:pt x="3326" y="2563"/>
                  </a:lnTo>
                  <a:lnTo>
                    <a:pt x="3336" y="2591"/>
                  </a:lnTo>
                  <a:lnTo>
                    <a:pt x="3345" y="2613"/>
                  </a:lnTo>
                  <a:lnTo>
                    <a:pt x="3352" y="2630"/>
                  </a:lnTo>
                  <a:lnTo>
                    <a:pt x="3358" y="2642"/>
                  </a:lnTo>
                  <a:lnTo>
                    <a:pt x="3361" y="2650"/>
                  </a:lnTo>
                  <a:lnTo>
                    <a:pt x="3362" y="2652"/>
                  </a:lnTo>
                  <a:lnTo>
                    <a:pt x="3366" y="2662"/>
                  </a:lnTo>
                  <a:lnTo>
                    <a:pt x="3370" y="2678"/>
                  </a:lnTo>
                  <a:lnTo>
                    <a:pt x="3372" y="2698"/>
                  </a:lnTo>
                  <a:lnTo>
                    <a:pt x="3374" y="2717"/>
                  </a:lnTo>
                  <a:lnTo>
                    <a:pt x="3375" y="2734"/>
                  </a:lnTo>
                  <a:lnTo>
                    <a:pt x="3376" y="2745"/>
                  </a:lnTo>
                  <a:lnTo>
                    <a:pt x="3376" y="3440"/>
                  </a:lnTo>
                  <a:lnTo>
                    <a:pt x="3373" y="3465"/>
                  </a:lnTo>
                  <a:lnTo>
                    <a:pt x="3363" y="3487"/>
                  </a:lnTo>
                  <a:lnTo>
                    <a:pt x="3349" y="3505"/>
                  </a:lnTo>
                  <a:lnTo>
                    <a:pt x="3330" y="3521"/>
                  </a:lnTo>
                  <a:lnTo>
                    <a:pt x="3308" y="3529"/>
                  </a:lnTo>
                  <a:lnTo>
                    <a:pt x="3284" y="3533"/>
                  </a:lnTo>
                  <a:lnTo>
                    <a:pt x="3026" y="3533"/>
                  </a:lnTo>
                  <a:lnTo>
                    <a:pt x="3002" y="3529"/>
                  </a:lnTo>
                  <a:lnTo>
                    <a:pt x="2979" y="3521"/>
                  </a:lnTo>
                  <a:lnTo>
                    <a:pt x="2961" y="3505"/>
                  </a:lnTo>
                  <a:lnTo>
                    <a:pt x="2946" y="3487"/>
                  </a:lnTo>
                  <a:lnTo>
                    <a:pt x="2937" y="3465"/>
                  </a:lnTo>
                  <a:lnTo>
                    <a:pt x="2933" y="3440"/>
                  </a:lnTo>
                  <a:lnTo>
                    <a:pt x="2933" y="3310"/>
                  </a:lnTo>
                  <a:lnTo>
                    <a:pt x="1596" y="3310"/>
                  </a:lnTo>
                  <a:lnTo>
                    <a:pt x="1596" y="3440"/>
                  </a:lnTo>
                  <a:lnTo>
                    <a:pt x="1593" y="3465"/>
                  </a:lnTo>
                  <a:lnTo>
                    <a:pt x="1584" y="3487"/>
                  </a:lnTo>
                  <a:lnTo>
                    <a:pt x="1569" y="3505"/>
                  </a:lnTo>
                  <a:lnTo>
                    <a:pt x="1550" y="3521"/>
                  </a:lnTo>
                  <a:lnTo>
                    <a:pt x="1529" y="3529"/>
                  </a:lnTo>
                  <a:lnTo>
                    <a:pt x="1504" y="3533"/>
                  </a:lnTo>
                  <a:lnTo>
                    <a:pt x="1247" y="3533"/>
                  </a:lnTo>
                  <a:lnTo>
                    <a:pt x="1222" y="3529"/>
                  </a:lnTo>
                  <a:lnTo>
                    <a:pt x="1200" y="3521"/>
                  </a:lnTo>
                  <a:lnTo>
                    <a:pt x="1182" y="3505"/>
                  </a:lnTo>
                  <a:lnTo>
                    <a:pt x="1166" y="3487"/>
                  </a:lnTo>
                  <a:lnTo>
                    <a:pt x="1158" y="3465"/>
                  </a:lnTo>
                  <a:lnTo>
                    <a:pt x="1154" y="3440"/>
                  </a:lnTo>
                  <a:lnTo>
                    <a:pt x="1154" y="2745"/>
                  </a:lnTo>
                  <a:lnTo>
                    <a:pt x="1154" y="2734"/>
                  </a:lnTo>
                  <a:lnTo>
                    <a:pt x="1155" y="2717"/>
                  </a:lnTo>
                  <a:lnTo>
                    <a:pt x="1158" y="2698"/>
                  </a:lnTo>
                  <a:lnTo>
                    <a:pt x="1161" y="2678"/>
                  </a:lnTo>
                  <a:lnTo>
                    <a:pt x="1164" y="2662"/>
                  </a:lnTo>
                  <a:lnTo>
                    <a:pt x="1167" y="2652"/>
                  </a:lnTo>
                  <a:lnTo>
                    <a:pt x="1169" y="2650"/>
                  </a:lnTo>
                  <a:lnTo>
                    <a:pt x="1172" y="2642"/>
                  </a:lnTo>
                  <a:lnTo>
                    <a:pt x="1177" y="2630"/>
                  </a:lnTo>
                  <a:lnTo>
                    <a:pt x="1185" y="2613"/>
                  </a:lnTo>
                  <a:lnTo>
                    <a:pt x="1194" y="2591"/>
                  </a:lnTo>
                  <a:lnTo>
                    <a:pt x="1203" y="2563"/>
                  </a:lnTo>
                  <a:lnTo>
                    <a:pt x="1215" y="2530"/>
                  </a:lnTo>
                  <a:lnTo>
                    <a:pt x="1109" y="2530"/>
                  </a:lnTo>
                  <a:lnTo>
                    <a:pt x="1090" y="2528"/>
                  </a:lnTo>
                  <a:lnTo>
                    <a:pt x="1075" y="2520"/>
                  </a:lnTo>
                  <a:lnTo>
                    <a:pt x="1062" y="2508"/>
                  </a:lnTo>
                  <a:lnTo>
                    <a:pt x="1052" y="2494"/>
                  </a:lnTo>
                  <a:lnTo>
                    <a:pt x="1046" y="2477"/>
                  </a:lnTo>
                  <a:lnTo>
                    <a:pt x="1042" y="2458"/>
                  </a:lnTo>
                  <a:lnTo>
                    <a:pt x="1043" y="2438"/>
                  </a:lnTo>
                  <a:lnTo>
                    <a:pt x="1048" y="2419"/>
                  </a:lnTo>
                  <a:lnTo>
                    <a:pt x="1079" y="2326"/>
                  </a:lnTo>
                  <a:lnTo>
                    <a:pt x="1091" y="2302"/>
                  </a:lnTo>
                  <a:lnTo>
                    <a:pt x="1108" y="2279"/>
                  </a:lnTo>
                  <a:lnTo>
                    <a:pt x="1129" y="2261"/>
                  </a:lnTo>
                  <a:lnTo>
                    <a:pt x="1152" y="2246"/>
                  </a:lnTo>
                  <a:lnTo>
                    <a:pt x="1178" y="2237"/>
                  </a:lnTo>
                  <a:lnTo>
                    <a:pt x="1203" y="2233"/>
                  </a:lnTo>
                  <a:lnTo>
                    <a:pt x="1310" y="2233"/>
                  </a:lnTo>
                  <a:lnTo>
                    <a:pt x="1327" y="2184"/>
                  </a:lnTo>
                  <a:lnTo>
                    <a:pt x="1345" y="2137"/>
                  </a:lnTo>
                  <a:lnTo>
                    <a:pt x="1361" y="2092"/>
                  </a:lnTo>
                  <a:lnTo>
                    <a:pt x="1377" y="2048"/>
                  </a:lnTo>
                  <a:lnTo>
                    <a:pt x="1394" y="2006"/>
                  </a:lnTo>
                  <a:lnTo>
                    <a:pt x="1408" y="1968"/>
                  </a:lnTo>
                  <a:lnTo>
                    <a:pt x="1422" y="1933"/>
                  </a:lnTo>
                  <a:lnTo>
                    <a:pt x="1435" y="1903"/>
                  </a:lnTo>
                  <a:lnTo>
                    <a:pt x="1446" y="1876"/>
                  </a:lnTo>
                  <a:lnTo>
                    <a:pt x="1456" y="1853"/>
                  </a:lnTo>
                  <a:lnTo>
                    <a:pt x="1463" y="1835"/>
                  </a:lnTo>
                  <a:lnTo>
                    <a:pt x="1469" y="1823"/>
                  </a:lnTo>
                  <a:lnTo>
                    <a:pt x="1484" y="1799"/>
                  </a:lnTo>
                  <a:lnTo>
                    <a:pt x="1503" y="1780"/>
                  </a:lnTo>
                  <a:lnTo>
                    <a:pt x="1523" y="1761"/>
                  </a:lnTo>
                  <a:lnTo>
                    <a:pt x="1546" y="1747"/>
                  </a:lnTo>
                  <a:lnTo>
                    <a:pt x="1570" y="1734"/>
                  </a:lnTo>
                  <a:lnTo>
                    <a:pt x="1596" y="1723"/>
                  </a:lnTo>
                  <a:lnTo>
                    <a:pt x="1622" y="1713"/>
                  </a:lnTo>
                  <a:lnTo>
                    <a:pt x="1649" y="1704"/>
                  </a:lnTo>
                  <a:lnTo>
                    <a:pt x="1676" y="1697"/>
                  </a:lnTo>
                  <a:lnTo>
                    <a:pt x="1702" y="1689"/>
                  </a:lnTo>
                  <a:lnTo>
                    <a:pt x="1726" y="1681"/>
                  </a:lnTo>
                  <a:lnTo>
                    <a:pt x="1727" y="1680"/>
                  </a:lnTo>
                  <a:lnTo>
                    <a:pt x="1732" y="1679"/>
                  </a:lnTo>
                  <a:lnTo>
                    <a:pt x="1740" y="1677"/>
                  </a:lnTo>
                  <a:lnTo>
                    <a:pt x="1752" y="1675"/>
                  </a:lnTo>
                  <a:lnTo>
                    <a:pt x="1767" y="1672"/>
                  </a:lnTo>
                  <a:lnTo>
                    <a:pt x="1787" y="1668"/>
                  </a:lnTo>
                  <a:lnTo>
                    <a:pt x="1810" y="1665"/>
                  </a:lnTo>
                  <a:lnTo>
                    <a:pt x="1840" y="1662"/>
                  </a:lnTo>
                  <a:lnTo>
                    <a:pt x="1874" y="1658"/>
                  </a:lnTo>
                  <a:lnTo>
                    <a:pt x="1912" y="1655"/>
                  </a:lnTo>
                  <a:lnTo>
                    <a:pt x="1956" y="1652"/>
                  </a:lnTo>
                  <a:lnTo>
                    <a:pt x="2005" y="1649"/>
                  </a:lnTo>
                  <a:lnTo>
                    <a:pt x="2061" y="1646"/>
                  </a:lnTo>
                  <a:lnTo>
                    <a:pt x="2123" y="1644"/>
                  </a:lnTo>
                  <a:lnTo>
                    <a:pt x="2190" y="1643"/>
                  </a:lnTo>
                  <a:lnTo>
                    <a:pt x="2265" y="1643"/>
                  </a:lnTo>
                  <a:close/>
                  <a:moveTo>
                    <a:pt x="3055" y="1055"/>
                  </a:moveTo>
                  <a:lnTo>
                    <a:pt x="3037" y="1056"/>
                  </a:lnTo>
                  <a:lnTo>
                    <a:pt x="3016" y="1062"/>
                  </a:lnTo>
                  <a:lnTo>
                    <a:pt x="2992" y="1068"/>
                  </a:lnTo>
                  <a:lnTo>
                    <a:pt x="2967" y="1077"/>
                  </a:lnTo>
                  <a:lnTo>
                    <a:pt x="2941" y="1088"/>
                  </a:lnTo>
                  <a:lnTo>
                    <a:pt x="2915" y="1099"/>
                  </a:lnTo>
                  <a:lnTo>
                    <a:pt x="2889" y="1111"/>
                  </a:lnTo>
                  <a:lnTo>
                    <a:pt x="2865" y="1123"/>
                  </a:lnTo>
                  <a:lnTo>
                    <a:pt x="2842" y="1134"/>
                  </a:lnTo>
                  <a:lnTo>
                    <a:pt x="2818" y="1145"/>
                  </a:lnTo>
                  <a:lnTo>
                    <a:pt x="2794" y="1157"/>
                  </a:lnTo>
                  <a:lnTo>
                    <a:pt x="2771" y="1168"/>
                  </a:lnTo>
                  <a:lnTo>
                    <a:pt x="2749" y="1180"/>
                  </a:lnTo>
                  <a:lnTo>
                    <a:pt x="2731" y="1192"/>
                  </a:lnTo>
                  <a:lnTo>
                    <a:pt x="2715" y="1206"/>
                  </a:lnTo>
                  <a:lnTo>
                    <a:pt x="2702" y="1221"/>
                  </a:lnTo>
                  <a:lnTo>
                    <a:pt x="2694" y="1237"/>
                  </a:lnTo>
                  <a:lnTo>
                    <a:pt x="2691" y="1255"/>
                  </a:lnTo>
                  <a:lnTo>
                    <a:pt x="2693" y="1274"/>
                  </a:lnTo>
                  <a:lnTo>
                    <a:pt x="2697" y="1290"/>
                  </a:lnTo>
                  <a:lnTo>
                    <a:pt x="2705" y="1304"/>
                  </a:lnTo>
                  <a:lnTo>
                    <a:pt x="2717" y="1315"/>
                  </a:lnTo>
                  <a:lnTo>
                    <a:pt x="2732" y="1322"/>
                  </a:lnTo>
                  <a:lnTo>
                    <a:pt x="2753" y="1329"/>
                  </a:lnTo>
                  <a:lnTo>
                    <a:pt x="2779" y="1332"/>
                  </a:lnTo>
                  <a:lnTo>
                    <a:pt x="2811" y="1333"/>
                  </a:lnTo>
                  <a:lnTo>
                    <a:pt x="2934" y="1333"/>
                  </a:lnTo>
                  <a:lnTo>
                    <a:pt x="2964" y="1333"/>
                  </a:lnTo>
                  <a:lnTo>
                    <a:pt x="2993" y="1331"/>
                  </a:lnTo>
                  <a:lnTo>
                    <a:pt x="3021" y="1329"/>
                  </a:lnTo>
                  <a:lnTo>
                    <a:pt x="3049" y="1325"/>
                  </a:lnTo>
                  <a:lnTo>
                    <a:pt x="3074" y="1319"/>
                  </a:lnTo>
                  <a:lnTo>
                    <a:pt x="3097" y="1312"/>
                  </a:lnTo>
                  <a:lnTo>
                    <a:pt x="3116" y="1303"/>
                  </a:lnTo>
                  <a:lnTo>
                    <a:pt x="3131" y="1291"/>
                  </a:lnTo>
                  <a:lnTo>
                    <a:pt x="3143" y="1277"/>
                  </a:lnTo>
                  <a:lnTo>
                    <a:pt x="3151" y="1260"/>
                  </a:lnTo>
                  <a:lnTo>
                    <a:pt x="3154" y="1241"/>
                  </a:lnTo>
                  <a:lnTo>
                    <a:pt x="3154" y="1148"/>
                  </a:lnTo>
                  <a:lnTo>
                    <a:pt x="3152" y="1124"/>
                  </a:lnTo>
                  <a:lnTo>
                    <a:pt x="3149" y="1104"/>
                  </a:lnTo>
                  <a:lnTo>
                    <a:pt x="3142" y="1088"/>
                  </a:lnTo>
                  <a:lnTo>
                    <a:pt x="3134" y="1077"/>
                  </a:lnTo>
                  <a:lnTo>
                    <a:pt x="3124" y="1068"/>
                  </a:lnTo>
                  <a:lnTo>
                    <a:pt x="3112" y="1062"/>
                  </a:lnTo>
                  <a:lnTo>
                    <a:pt x="3099" y="1058"/>
                  </a:lnTo>
                  <a:lnTo>
                    <a:pt x="3086" y="1056"/>
                  </a:lnTo>
                  <a:lnTo>
                    <a:pt x="3070" y="1055"/>
                  </a:lnTo>
                  <a:lnTo>
                    <a:pt x="3055" y="1055"/>
                  </a:lnTo>
                  <a:close/>
                  <a:moveTo>
                    <a:pt x="1222" y="770"/>
                  </a:moveTo>
                  <a:lnTo>
                    <a:pt x="1144" y="770"/>
                  </a:lnTo>
                  <a:lnTo>
                    <a:pt x="1072" y="773"/>
                  </a:lnTo>
                  <a:lnTo>
                    <a:pt x="1006" y="775"/>
                  </a:lnTo>
                  <a:lnTo>
                    <a:pt x="948" y="778"/>
                  </a:lnTo>
                  <a:lnTo>
                    <a:pt x="894" y="781"/>
                  </a:lnTo>
                  <a:lnTo>
                    <a:pt x="846" y="786"/>
                  </a:lnTo>
                  <a:lnTo>
                    <a:pt x="803" y="791"/>
                  </a:lnTo>
                  <a:lnTo>
                    <a:pt x="765" y="797"/>
                  </a:lnTo>
                  <a:lnTo>
                    <a:pt x="731" y="803"/>
                  </a:lnTo>
                  <a:lnTo>
                    <a:pt x="703" y="810"/>
                  </a:lnTo>
                  <a:lnTo>
                    <a:pt x="677" y="816"/>
                  </a:lnTo>
                  <a:lnTo>
                    <a:pt x="655" y="823"/>
                  </a:lnTo>
                  <a:lnTo>
                    <a:pt x="638" y="830"/>
                  </a:lnTo>
                  <a:lnTo>
                    <a:pt x="622" y="837"/>
                  </a:lnTo>
                  <a:lnTo>
                    <a:pt x="609" y="845"/>
                  </a:lnTo>
                  <a:lnTo>
                    <a:pt x="600" y="851"/>
                  </a:lnTo>
                  <a:lnTo>
                    <a:pt x="591" y="858"/>
                  </a:lnTo>
                  <a:lnTo>
                    <a:pt x="585" y="864"/>
                  </a:lnTo>
                  <a:lnTo>
                    <a:pt x="580" y="871"/>
                  </a:lnTo>
                  <a:lnTo>
                    <a:pt x="577" y="877"/>
                  </a:lnTo>
                  <a:lnTo>
                    <a:pt x="574" y="882"/>
                  </a:lnTo>
                  <a:lnTo>
                    <a:pt x="572" y="887"/>
                  </a:lnTo>
                  <a:lnTo>
                    <a:pt x="570" y="892"/>
                  </a:lnTo>
                  <a:lnTo>
                    <a:pt x="565" y="904"/>
                  </a:lnTo>
                  <a:lnTo>
                    <a:pt x="557" y="920"/>
                  </a:lnTo>
                  <a:lnTo>
                    <a:pt x="546" y="940"/>
                  </a:lnTo>
                  <a:lnTo>
                    <a:pt x="534" y="962"/>
                  </a:lnTo>
                  <a:lnTo>
                    <a:pt x="521" y="992"/>
                  </a:lnTo>
                  <a:lnTo>
                    <a:pt x="506" y="1025"/>
                  </a:lnTo>
                  <a:lnTo>
                    <a:pt x="490" y="1064"/>
                  </a:lnTo>
                  <a:lnTo>
                    <a:pt x="472" y="1110"/>
                  </a:lnTo>
                  <a:lnTo>
                    <a:pt x="455" y="1162"/>
                  </a:lnTo>
                  <a:lnTo>
                    <a:pt x="437" y="1221"/>
                  </a:lnTo>
                  <a:lnTo>
                    <a:pt x="419" y="1288"/>
                  </a:lnTo>
                  <a:lnTo>
                    <a:pt x="422" y="1289"/>
                  </a:lnTo>
                  <a:lnTo>
                    <a:pt x="432" y="1291"/>
                  </a:lnTo>
                  <a:lnTo>
                    <a:pt x="447" y="1295"/>
                  </a:lnTo>
                  <a:lnTo>
                    <a:pt x="469" y="1301"/>
                  </a:lnTo>
                  <a:lnTo>
                    <a:pt x="497" y="1307"/>
                  </a:lnTo>
                  <a:lnTo>
                    <a:pt x="532" y="1315"/>
                  </a:lnTo>
                  <a:lnTo>
                    <a:pt x="572" y="1322"/>
                  </a:lnTo>
                  <a:lnTo>
                    <a:pt x="620" y="1330"/>
                  </a:lnTo>
                  <a:lnTo>
                    <a:pt x="673" y="1339"/>
                  </a:lnTo>
                  <a:lnTo>
                    <a:pt x="732" y="1346"/>
                  </a:lnTo>
                  <a:lnTo>
                    <a:pt x="799" y="1354"/>
                  </a:lnTo>
                  <a:lnTo>
                    <a:pt x="870" y="1361"/>
                  </a:lnTo>
                  <a:lnTo>
                    <a:pt x="949" y="1366"/>
                  </a:lnTo>
                  <a:lnTo>
                    <a:pt x="1034" y="1370"/>
                  </a:lnTo>
                  <a:lnTo>
                    <a:pt x="1125" y="1373"/>
                  </a:lnTo>
                  <a:lnTo>
                    <a:pt x="1222" y="1374"/>
                  </a:lnTo>
                  <a:lnTo>
                    <a:pt x="1320" y="1373"/>
                  </a:lnTo>
                  <a:lnTo>
                    <a:pt x="1411" y="1370"/>
                  </a:lnTo>
                  <a:lnTo>
                    <a:pt x="1495" y="1366"/>
                  </a:lnTo>
                  <a:lnTo>
                    <a:pt x="1573" y="1361"/>
                  </a:lnTo>
                  <a:lnTo>
                    <a:pt x="1646" y="1354"/>
                  </a:lnTo>
                  <a:lnTo>
                    <a:pt x="1711" y="1346"/>
                  </a:lnTo>
                  <a:lnTo>
                    <a:pt x="1771" y="1339"/>
                  </a:lnTo>
                  <a:lnTo>
                    <a:pt x="1824" y="1330"/>
                  </a:lnTo>
                  <a:lnTo>
                    <a:pt x="1871" y="1322"/>
                  </a:lnTo>
                  <a:lnTo>
                    <a:pt x="1912" y="1315"/>
                  </a:lnTo>
                  <a:lnTo>
                    <a:pt x="1945" y="1307"/>
                  </a:lnTo>
                  <a:lnTo>
                    <a:pt x="1974" y="1301"/>
                  </a:lnTo>
                  <a:lnTo>
                    <a:pt x="1995" y="1295"/>
                  </a:lnTo>
                  <a:lnTo>
                    <a:pt x="2011" y="1291"/>
                  </a:lnTo>
                  <a:lnTo>
                    <a:pt x="2020" y="1289"/>
                  </a:lnTo>
                  <a:lnTo>
                    <a:pt x="2024" y="1288"/>
                  </a:lnTo>
                  <a:lnTo>
                    <a:pt x="2005" y="1220"/>
                  </a:lnTo>
                  <a:lnTo>
                    <a:pt x="1986" y="1159"/>
                  </a:lnTo>
                  <a:lnTo>
                    <a:pt x="1966" y="1104"/>
                  </a:lnTo>
                  <a:lnTo>
                    <a:pt x="1948" y="1055"/>
                  </a:lnTo>
                  <a:lnTo>
                    <a:pt x="1929" y="1013"/>
                  </a:lnTo>
                  <a:lnTo>
                    <a:pt x="1912" y="976"/>
                  </a:lnTo>
                  <a:lnTo>
                    <a:pt x="1898" y="944"/>
                  </a:lnTo>
                  <a:lnTo>
                    <a:pt x="1884" y="917"/>
                  </a:lnTo>
                  <a:lnTo>
                    <a:pt x="1874" y="895"/>
                  </a:lnTo>
                  <a:lnTo>
                    <a:pt x="1866" y="876"/>
                  </a:lnTo>
                  <a:lnTo>
                    <a:pt x="1866" y="875"/>
                  </a:lnTo>
                  <a:lnTo>
                    <a:pt x="1865" y="873"/>
                  </a:lnTo>
                  <a:lnTo>
                    <a:pt x="1864" y="871"/>
                  </a:lnTo>
                  <a:lnTo>
                    <a:pt x="1861" y="866"/>
                  </a:lnTo>
                  <a:lnTo>
                    <a:pt x="1857" y="862"/>
                  </a:lnTo>
                  <a:lnTo>
                    <a:pt x="1852" y="858"/>
                  </a:lnTo>
                  <a:lnTo>
                    <a:pt x="1844" y="852"/>
                  </a:lnTo>
                  <a:lnTo>
                    <a:pt x="1834" y="846"/>
                  </a:lnTo>
                  <a:lnTo>
                    <a:pt x="1822" y="839"/>
                  </a:lnTo>
                  <a:lnTo>
                    <a:pt x="1807" y="833"/>
                  </a:lnTo>
                  <a:lnTo>
                    <a:pt x="1789" y="826"/>
                  </a:lnTo>
                  <a:lnTo>
                    <a:pt x="1768" y="820"/>
                  </a:lnTo>
                  <a:lnTo>
                    <a:pt x="1743" y="812"/>
                  </a:lnTo>
                  <a:lnTo>
                    <a:pt x="1714" y="805"/>
                  </a:lnTo>
                  <a:lnTo>
                    <a:pt x="1680" y="800"/>
                  </a:lnTo>
                  <a:lnTo>
                    <a:pt x="1642" y="793"/>
                  </a:lnTo>
                  <a:lnTo>
                    <a:pt x="1599" y="788"/>
                  </a:lnTo>
                  <a:lnTo>
                    <a:pt x="1550" y="782"/>
                  </a:lnTo>
                  <a:lnTo>
                    <a:pt x="1497" y="779"/>
                  </a:lnTo>
                  <a:lnTo>
                    <a:pt x="1438" y="775"/>
                  </a:lnTo>
                  <a:lnTo>
                    <a:pt x="1372" y="773"/>
                  </a:lnTo>
                  <a:lnTo>
                    <a:pt x="1300" y="770"/>
                  </a:lnTo>
                  <a:lnTo>
                    <a:pt x="1222" y="770"/>
                  </a:lnTo>
                  <a:close/>
                  <a:moveTo>
                    <a:pt x="1222" y="597"/>
                  </a:moveTo>
                  <a:lnTo>
                    <a:pt x="1297" y="598"/>
                  </a:lnTo>
                  <a:lnTo>
                    <a:pt x="1364" y="599"/>
                  </a:lnTo>
                  <a:lnTo>
                    <a:pt x="1426" y="601"/>
                  </a:lnTo>
                  <a:lnTo>
                    <a:pt x="1482" y="604"/>
                  </a:lnTo>
                  <a:lnTo>
                    <a:pt x="1531" y="607"/>
                  </a:lnTo>
                  <a:lnTo>
                    <a:pt x="1575" y="610"/>
                  </a:lnTo>
                  <a:lnTo>
                    <a:pt x="1614" y="613"/>
                  </a:lnTo>
                  <a:lnTo>
                    <a:pt x="1647" y="617"/>
                  </a:lnTo>
                  <a:lnTo>
                    <a:pt x="1676" y="620"/>
                  </a:lnTo>
                  <a:lnTo>
                    <a:pt x="1701" y="623"/>
                  </a:lnTo>
                  <a:lnTo>
                    <a:pt x="1720" y="626"/>
                  </a:lnTo>
                  <a:lnTo>
                    <a:pt x="1735" y="630"/>
                  </a:lnTo>
                  <a:lnTo>
                    <a:pt x="1747" y="632"/>
                  </a:lnTo>
                  <a:lnTo>
                    <a:pt x="1755" y="634"/>
                  </a:lnTo>
                  <a:lnTo>
                    <a:pt x="1759" y="635"/>
                  </a:lnTo>
                  <a:lnTo>
                    <a:pt x="1762" y="636"/>
                  </a:lnTo>
                  <a:lnTo>
                    <a:pt x="1783" y="642"/>
                  </a:lnTo>
                  <a:lnTo>
                    <a:pt x="1807" y="647"/>
                  </a:lnTo>
                  <a:lnTo>
                    <a:pt x="1833" y="655"/>
                  </a:lnTo>
                  <a:lnTo>
                    <a:pt x="1859" y="662"/>
                  </a:lnTo>
                  <a:lnTo>
                    <a:pt x="1887" y="671"/>
                  </a:lnTo>
                  <a:lnTo>
                    <a:pt x="1913" y="682"/>
                  </a:lnTo>
                  <a:lnTo>
                    <a:pt x="1938" y="695"/>
                  </a:lnTo>
                  <a:lnTo>
                    <a:pt x="1962" y="710"/>
                  </a:lnTo>
                  <a:lnTo>
                    <a:pt x="1982" y="728"/>
                  </a:lnTo>
                  <a:lnTo>
                    <a:pt x="2000" y="750"/>
                  </a:lnTo>
                  <a:lnTo>
                    <a:pt x="2014" y="774"/>
                  </a:lnTo>
                  <a:lnTo>
                    <a:pt x="2020" y="791"/>
                  </a:lnTo>
                  <a:lnTo>
                    <a:pt x="2030" y="813"/>
                  </a:lnTo>
                  <a:lnTo>
                    <a:pt x="2042" y="841"/>
                  </a:lnTo>
                  <a:lnTo>
                    <a:pt x="2055" y="873"/>
                  </a:lnTo>
                  <a:lnTo>
                    <a:pt x="2069" y="909"/>
                  </a:lnTo>
                  <a:lnTo>
                    <a:pt x="2085" y="949"/>
                  </a:lnTo>
                  <a:lnTo>
                    <a:pt x="2102" y="992"/>
                  </a:lnTo>
                  <a:lnTo>
                    <a:pt x="2119" y="1038"/>
                  </a:lnTo>
                  <a:lnTo>
                    <a:pt x="2137" y="1087"/>
                  </a:lnTo>
                  <a:lnTo>
                    <a:pt x="2155" y="1137"/>
                  </a:lnTo>
                  <a:lnTo>
                    <a:pt x="2174" y="1188"/>
                  </a:lnTo>
                  <a:lnTo>
                    <a:pt x="2282" y="1188"/>
                  </a:lnTo>
                  <a:lnTo>
                    <a:pt x="2308" y="1192"/>
                  </a:lnTo>
                  <a:lnTo>
                    <a:pt x="2333" y="1201"/>
                  </a:lnTo>
                  <a:lnTo>
                    <a:pt x="2357" y="1216"/>
                  </a:lnTo>
                  <a:lnTo>
                    <a:pt x="2377" y="1234"/>
                  </a:lnTo>
                  <a:lnTo>
                    <a:pt x="2395" y="1256"/>
                  </a:lnTo>
                  <a:lnTo>
                    <a:pt x="2406" y="1281"/>
                  </a:lnTo>
                  <a:lnTo>
                    <a:pt x="2438" y="1374"/>
                  </a:lnTo>
                  <a:lnTo>
                    <a:pt x="2443" y="1393"/>
                  </a:lnTo>
                  <a:lnTo>
                    <a:pt x="2443" y="1413"/>
                  </a:lnTo>
                  <a:lnTo>
                    <a:pt x="2439" y="1432"/>
                  </a:lnTo>
                  <a:lnTo>
                    <a:pt x="2433" y="1449"/>
                  </a:lnTo>
                  <a:lnTo>
                    <a:pt x="2423" y="1463"/>
                  </a:lnTo>
                  <a:lnTo>
                    <a:pt x="2410" y="1475"/>
                  </a:lnTo>
                  <a:lnTo>
                    <a:pt x="2395" y="1482"/>
                  </a:lnTo>
                  <a:lnTo>
                    <a:pt x="2377" y="1485"/>
                  </a:lnTo>
                  <a:lnTo>
                    <a:pt x="2271" y="1485"/>
                  </a:lnTo>
                  <a:lnTo>
                    <a:pt x="2272" y="1488"/>
                  </a:lnTo>
                  <a:lnTo>
                    <a:pt x="2273" y="1490"/>
                  </a:lnTo>
                  <a:lnTo>
                    <a:pt x="2274" y="1494"/>
                  </a:lnTo>
                  <a:lnTo>
                    <a:pt x="2270" y="1494"/>
                  </a:lnTo>
                  <a:lnTo>
                    <a:pt x="2265" y="1494"/>
                  </a:lnTo>
                  <a:lnTo>
                    <a:pt x="2185" y="1494"/>
                  </a:lnTo>
                  <a:lnTo>
                    <a:pt x="2113" y="1495"/>
                  </a:lnTo>
                  <a:lnTo>
                    <a:pt x="2047" y="1497"/>
                  </a:lnTo>
                  <a:lnTo>
                    <a:pt x="1988" y="1500"/>
                  </a:lnTo>
                  <a:lnTo>
                    <a:pt x="1935" y="1504"/>
                  </a:lnTo>
                  <a:lnTo>
                    <a:pt x="1887" y="1507"/>
                  </a:lnTo>
                  <a:lnTo>
                    <a:pt x="1845" y="1511"/>
                  </a:lnTo>
                  <a:lnTo>
                    <a:pt x="1808" y="1516"/>
                  </a:lnTo>
                  <a:lnTo>
                    <a:pt x="1777" y="1520"/>
                  </a:lnTo>
                  <a:lnTo>
                    <a:pt x="1751" y="1523"/>
                  </a:lnTo>
                  <a:lnTo>
                    <a:pt x="1728" y="1528"/>
                  </a:lnTo>
                  <a:lnTo>
                    <a:pt x="1710" y="1531"/>
                  </a:lnTo>
                  <a:lnTo>
                    <a:pt x="1696" y="1534"/>
                  </a:lnTo>
                  <a:lnTo>
                    <a:pt x="1685" y="1537"/>
                  </a:lnTo>
                  <a:lnTo>
                    <a:pt x="1678" y="1540"/>
                  </a:lnTo>
                  <a:lnTo>
                    <a:pt x="1634" y="1553"/>
                  </a:lnTo>
                  <a:lnTo>
                    <a:pt x="1608" y="1561"/>
                  </a:lnTo>
                  <a:lnTo>
                    <a:pt x="1581" y="1570"/>
                  </a:lnTo>
                  <a:lnTo>
                    <a:pt x="1552" y="1580"/>
                  </a:lnTo>
                  <a:lnTo>
                    <a:pt x="1522" y="1592"/>
                  </a:lnTo>
                  <a:lnTo>
                    <a:pt x="1492" y="1606"/>
                  </a:lnTo>
                  <a:lnTo>
                    <a:pt x="1462" y="1622"/>
                  </a:lnTo>
                  <a:lnTo>
                    <a:pt x="1434" y="1642"/>
                  </a:lnTo>
                  <a:lnTo>
                    <a:pt x="1406" y="1665"/>
                  </a:lnTo>
                  <a:lnTo>
                    <a:pt x="1381" y="1691"/>
                  </a:lnTo>
                  <a:lnTo>
                    <a:pt x="1357" y="1721"/>
                  </a:lnTo>
                  <a:lnTo>
                    <a:pt x="1337" y="1756"/>
                  </a:lnTo>
                  <a:lnTo>
                    <a:pt x="1330" y="1771"/>
                  </a:lnTo>
                  <a:lnTo>
                    <a:pt x="1320" y="1792"/>
                  </a:lnTo>
                  <a:lnTo>
                    <a:pt x="1309" y="1817"/>
                  </a:lnTo>
                  <a:lnTo>
                    <a:pt x="1297" y="1846"/>
                  </a:lnTo>
                  <a:lnTo>
                    <a:pt x="1284" y="1879"/>
                  </a:lnTo>
                  <a:lnTo>
                    <a:pt x="1270" y="1915"/>
                  </a:lnTo>
                  <a:lnTo>
                    <a:pt x="1255" y="1954"/>
                  </a:lnTo>
                  <a:lnTo>
                    <a:pt x="1238" y="1996"/>
                  </a:lnTo>
                  <a:lnTo>
                    <a:pt x="1222" y="2039"/>
                  </a:lnTo>
                  <a:lnTo>
                    <a:pt x="1206" y="2084"/>
                  </a:lnTo>
                  <a:lnTo>
                    <a:pt x="1203" y="2084"/>
                  </a:lnTo>
                  <a:lnTo>
                    <a:pt x="1163" y="2087"/>
                  </a:lnTo>
                  <a:lnTo>
                    <a:pt x="1123" y="2098"/>
                  </a:lnTo>
                  <a:lnTo>
                    <a:pt x="1085" y="2113"/>
                  </a:lnTo>
                  <a:lnTo>
                    <a:pt x="1049" y="2135"/>
                  </a:lnTo>
                  <a:lnTo>
                    <a:pt x="1016" y="2161"/>
                  </a:lnTo>
                  <a:lnTo>
                    <a:pt x="988" y="2192"/>
                  </a:lnTo>
                  <a:lnTo>
                    <a:pt x="964" y="2227"/>
                  </a:lnTo>
                  <a:lnTo>
                    <a:pt x="946" y="2265"/>
                  </a:lnTo>
                  <a:lnTo>
                    <a:pt x="554" y="2265"/>
                  </a:lnTo>
                  <a:lnTo>
                    <a:pt x="554" y="2395"/>
                  </a:lnTo>
                  <a:lnTo>
                    <a:pt x="551" y="2420"/>
                  </a:lnTo>
                  <a:lnTo>
                    <a:pt x="541" y="2442"/>
                  </a:lnTo>
                  <a:lnTo>
                    <a:pt x="527" y="2460"/>
                  </a:lnTo>
                  <a:lnTo>
                    <a:pt x="508" y="2474"/>
                  </a:lnTo>
                  <a:lnTo>
                    <a:pt x="486" y="2484"/>
                  </a:lnTo>
                  <a:lnTo>
                    <a:pt x="461" y="2488"/>
                  </a:lnTo>
                  <a:lnTo>
                    <a:pt x="203" y="2488"/>
                  </a:lnTo>
                  <a:lnTo>
                    <a:pt x="180" y="2484"/>
                  </a:lnTo>
                  <a:lnTo>
                    <a:pt x="158" y="2476"/>
                  </a:lnTo>
                  <a:lnTo>
                    <a:pt x="138" y="2460"/>
                  </a:lnTo>
                  <a:lnTo>
                    <a:pt x="124" y="2442"/>
                  </a:lnTo>
                  <a:lnTo>
                    <a:pt x="115" y="2420"/>
                  </a:lnTo>
                  <a:lnTo>
                    <a:pt x="112" y="2395"/>
                  </a:lnTo>
                  <a:lnTo>
                    <a:pt x="112" y="1700"/>
                  </a:lnTo>
                  <a:lnTo>
                    <a:pt x="112" y="1688"/>
                  </a:lnTo>
                  <a:lnTo>
                    <a:pt x="113" y="1672"/>
                  </a:lnTo>
                  <a:lnTo>
                    <a:pt x="115" y="1652"/>
                  </a:lnTo>
                  <a:lnTo>
                    <a:pt x="118" y="1633"/>
                  </a:lnTo>
                  <a:lnTo>
                    <a:pt x="122" y="1617"/>
                  </a:lnTo>
                  <a:lnTo>
                    <a:pt x="125" y="1607"/>
                  </a:lnTo>
                  <a:lnTo>
                    <a:pt x="126" y="1605"/>
                  </a:lnTo>
                  <a:lnTo>
                    <a:pt x="129" y="1597"/>
                  </a:lnTo>
                  <a:lnTo>
                    <a:pt x="135" y="1585"/>
                  </a:lnTo>
                  <a:lnTo>
                    <a:pt x="143" y="1568"/>
                  </a:lnTo>
                  <a:lnTo>
                    <a:pt x="151" y="1546"/>
                  </a:lnTo>
                  <a:lnTo>
                    <a:pt x="161" y="1518"/>
                  </a:lnTo>
                  <a:lnTo>
                    <a:pt x="173" y="1485"/>
                  </a:lnTo>
                  <a:lnTo>
                    <a:pt x="66" y="1485"/>
                  </a:lnTo>
                  <a:lnTo>
                    <a:pt x="48" y="1483"/>
                  </a:lnTo>
                  <a:lnTo>
                    <a:pt x="33" y="1475"/>
                  </a:lnTo>
                  <a:lnTo>
                    <a:pt x="20" y="1463"/>
                  </a:lnTo>
                  <a:lnTo>
                    <a:pt x="10" y="1449"/>
                  </a:lnTo>
                  <a:lnTo>
                    <a:pt x="3" y="1432"/>
                  </a:lnTo>
                  <a:lnTo>
                    <a:pt x="0" y="1413"/>
                  </a:lnTo>
                  <a:lnTo>
                    <a:pt x="0" y="1393"/>
                  </a:lnTo>
                  <a:lnTo>
                    <a:pt x="5" y="1374"/>
                  </a:lnTo>
                  <a:lnTo>
                    <a:pt x="37" y="1281"/>
                  </a:lnTo>
                  <a:lnTo>
                    <a:pt x="49" y="1256"/>
                  </a:lnTo>
                  <a:lnTo>
                    <a:pt x="65" y="1234"/>
                  </a:lnTo>
                  <a:lnTo>
                    <a:pt x="86" y="1216"/>
                  </a:lnTo>
                  <a:lnTo>
                    <a:pt x="110" y="1201"/>
                  </a:lnTo>
                  <a:lnTo>
                    <a:pt x="135" y="1192"/>
                  </a:lnTo>
                  <a:lnTo>
                    <a:pt x="161" y="1188"/>
                  </a:lnTo>
                  <a:lnTo>
                    <a:pt x="268" y="1188"/>
                  </a:lnTo>
                  <a:lnTo>
                    <a:pt x="285" y="1139"/>
                  </a:lnTo>
                  <a:lnTo>
                    <a:pt x="302" y="1092"/>
                  </a:lnTo>
                  <a:lnTo>
                    <a:pt x="319" y="1046"/>
                  </a:lnTo>
                  <a:lnTo>
                    <a:pt x="335" y="1003"/>
                  </a:lnTo>
                  <a:lnTo>
                    <a:pt x="351" y="961"/>
                  </a:lnTo>
                  <a:lnTo>
                    <a:pt x="366" y="923"/>
                  </a:lnTo>
                  <a:lnTo>
                    <a:pt x="380" y="888"/>
                  </a:lnTo>
                  <a:lnTo>
                    <a:pt x="392" y="857"/>
                  </a:lnTo>
                  <a:lnTo>
                    <a:pt x="404" y="830"/>
                  </a:lnTo>
                  <a:lnTo>
                    <a:pt x="413" y="808"/>
                  </a:lnTo>
                  <a:lnTo>
                    <a:pt x="421" y="790"/>
                  </a:lnTo>
                  <a:lnTo>
                    <a:pt x="427" y="778"/>
                  </a:lnTo>
                  <a:lnTo>
                    <a:pt x="442" y="754"/>
                  </a:lnTo>
                  <a:lnTo>
                    <a:pt x="459" y="733"/>
                  </a:lnTo>
                  <a:lnTo>
                    <a:pt x="480" y="716"/>
                  </a:lnTo>
                  <a:lnTo>
                    <a:pt x="503" y="702"/>
                  </a:lnTo>
                  <a:lnTo>
                    <a:pt x="528" y="689"/>
                  </a:lnTo>
                  <a:lnTo>
                    <a:pt x="553" y="678"/>
                  </a:lnTo>
                  <a:lnTo>
                    <a:pt x="580" y="668"/>
                  </a:lnTo>
                  <a:lnTo>
                    <a:pt x="606" y="659"/>
                  </a:lnTo>
                  <a:lnTo>
                    <a:pt x="633" y="652"/>
                  </a:lnTo>
                  <a:lnTo>
                    <a:pt x="658" y="644"/>
                  </a:lnTo>
                  <a:lnTo>
                    <a:pt x="683" y="636"/>
                  </a:lnTo>
                  <a:lnTo>
                    <a:pt x="684" y="635"/>
                  </a:lnTo>
                  <a:lnTo>
                    <a:pt x="690" y="634"/>
                  </a:lnTo>
                  <a:lnTo>
                    <a:pt x="697" y="632"/>
                  </a:lnTo>
                  <a:lnTo>
                    <a:pt x="709" y="630"/>
                  </a:lnTo>
                  <a:lnTo>
                    <a:pt x="725" y="626"/>
                  </a:lnTo>
                  <a:lnTo>
                    <a:pt x="744" y="623"/>
                  </a:lnTo>
                  <a:lnTo>
                    <a:pt x="768" y="620"/>
                  </a:lnTo>
                  <a:lnTo>
                    <a:pt x="798" y="617"/>
                  </a:lnTo>
                  <a:lnTo>
                    <a:pt x="830" y="613"/>
                  </a:lnTo>
                  <a:lnTo>
                    <a:pt x="869" y="610"/>
                  </a:lnTo>
                  <a:lnTo>
                    <a:pt x="913" y="607"/>
                  </a:lnTo>
                  <a:lnTo>
                    <a:pt x="963" y="604"/>
                  </a:lnTo>
                  <a:lnTo>
                    <a:pt x="1018" y="601"/>
                  </a:lnTo>
                  <a:lnTo>
                    <a:pt x="1080" y="599"/>
                  </a:lnTo>
                  <a:lnTo>
                    <a:pt x="1148" y="598"/>
                  </a:lnTo>
                  <a:lnTo>
                    <a:pt x="1222" y="597"/>
                  </a:lnTo>
                  <a:close/>
                  <a:moveTo>
                    <a:pt x="2264" y="0"/>
                  </a:moveTo>
                  <a:lnTo>
                    <a:pt x="2265" y="0"/>
                  </a:lnTo>
                  <a:lnTo>
                    <a:pt x="2339" y="0"/>
                  </a:lnTo>
                  <a:lnTo>
                    <a:pt x="2407" y="1"/>
                  </a:lnTo>
                  <a:lnTo>
                    <a:pt x="2469" y="4"/>
                  </a:lnTo>
                  <a:lnTo>
                    <a:pt x="2524" y="6"/>
                  </a:lnTo>
                  <a:lnTo>
                    <a:pt x="2573" y="9"/>
                  </a:lnTo>
                  <a:lnTo>
                    <a:pt x="2618" y="12"/>
                  </a:lnTo>
                  <a:lnTo>
                    <a:pt x="2656" y="16"/>
                  </a:lnTo>
                  <a:lnTo>
                    <a:pt x="2690" y="19"/>
                  </a:lnTo>
                  <a:lnTo>
                    <a:pt x="2719" y="23"/>
                  </a:lnTo>
                  <a:lnTo>
                    <a:pt x="2743" y="26"/>
                  </a:lnTo>
                  <a:lnTo>
                    <a:pt x="2763" y="30"/>
                  </a:lnTo>
                  <a:lnTo>
                    <a:pt x="2778" y="32"/>
                  </a:lnTo>
                  <a:lnTo>
                    <a:pt x="2790" y="35"/>
                  </a:lnTo>
                  <a:lnTo>
                    <a:pt x="2797" y="36"/>
                  </a:lnTo>
                  <a:lnTo>
                    <a:pt x="2803" y="37"/>
                  </a:lnTo>
                  <a:lnTo>
                    <a:pt x="2804" y="38"/>
                  </a:lnTo>
                  <a:lnTo>
                    <a:pt x="2826" y="44"/>
                  </a:lnTo>
                  <a:lnTo>
                    <a:pt x="2850" y="50"/>
                  </a:lnTo>
                  <a:lnTo>
                    <a:pt x="2876" y="57"/>
                  </a:lnTo>
                  <a:lnTo>
                    <a:pt x="2902" y="65"/>
                  </a:lnTo>
                  <a:lnTo>
                    <a:pt x="2929" y="74"/>
                  </a:lnTo>
                  <a:lnTo>
                    <a:pt x="2955" y="84"/>
                  </a:lnTo>
                  <a:lnTo>
                    <a:pt x="2980" y="97"/>
                  </a:lnTo>
                  <a:lnTo>
                    <a:pt x="3004" y="113"/>
                  </a:lnTo>
                  <a:lnTo>
                    <a:pt x="3025" y="131"/>
                  </a:lnTo>
                  <a:lnTo>
                    <a:pt x="3042" y="152"/>
                  </a:lnTo>
                  <a:lnTo>
                    <a:pt x="3056" y="176"/>
                  </a:lnTo>
                  <a:lnTo>
                    <a:pt x="3063" y="193"/>
                  </a:lnTo>
                  <a:lnTo>
                    <a:pt x="3073" y="216"/>
                  </a:lnTo>
                  <a:lnTo>
                    <a:pt x="3085" y="244"/>
                  </a:lnTo>
                  <a:lnTo>
                    <a:pt x="3098" y="275"/>
                  </a:lnTo>
                  <a:lnTo>
                    <a:pt x="3112" y="312"/>
                  </a:lnTo>
                  <a:lnTo>
                    <a:pt x="3127" y="352"/>
                  </a:lnTo>
                  <a:lnTo>
                    <a:pt x="3144" y="395"/>
                  </a:lnTo>
                  <a:lnTo>
                    <a:pt x="3162" y="441"/>
                  </a:lnTo>
                  <a:lnTo>
                    <a:pt x="3179" y="489"/>
                  </a:lnTo>
                  <a:lnTo>
                    <a:pt x="3198" y="539"/>
                  </a:lnTo>
                  <a:lnTo>
                    <a:pt x="3216" y="590"/>
                  </a:lnTo>
                  <a:lnTo>
                    <a:pt x="3324" y="590"/>
                  </a:lnTo>
                  <a:lnTo>
                    <a:pt x="3350" y="594"/>
                  </a:lnTo>
                  <a:lnTo>
                    <a:pt x="3375" y="604"/>
                  </a:lnTo>
                  <a:lnTo>
                    <a:pt x="3399" y="618"/>
                  </a:lnTo>
                  <a:lnTo>
                    <a:pt x="3420" y="637"/>
                  </a:lnTo>
                  <a:lnTo>
                    <a:pt x="3437" y="659"/>
                  </a:lnTo>
                  <a:lnTo>
                    <a:pt x="3448" y="683"/>
                  </a:lnTo>
                  <a:lnTo>
                    <a:pt x="3481" y="776"/>
                  </a:lnTo>
                  <a:lnTo>
                    <a:pt x="3485" y="796"/>
                  </a:lnTo>
                  <a:lnTo>
                    <a:pt x="3485" y="815"/>
                  </a:lnTo>
                  <a:lnTo>
                    <a:pt x="3483" y="834"/>
                  </a:lnTo>
                  <a:lnTo>
                    <a:pt x="3475" y="851"/>
                  </a:lnTo>
                  <a:lnTo>
                    <a:pt x="3465" y="866"/>
                  </a:lnTo>
                  <a:lnTo>
                    <a:pt x="3453" y="877"/>
                  </a:lnTo>
                  <a:lnTo>
                    <a:pt x="3437" y="885"/>
                  </a:lnTo>
                  <a:lnTo>
                    <a:pt x="3420" y="887"/>
                  </a:lnTo>
                  <a:lnTo>
                    <a:pt x="3314" y="887"/>
                  </a:lnTo>
                  <a:lnTo>
                    <a:pt x="3326" y="921"/>
                  </a:lnTo>
                  <a:lnTo>
                    <a:pt x="3336" y="948"/>
                  </a:lnTo>
                  <a:lnTo>
                    <a:pt x="3345" y="970"/>
                  </a:lnTo>
                  <a:lnTo>
                    <a:pt x="3352" y="988"/>
                  </a:lnTo>
                  <a:lnTo>
                    <a:pt x="3358" y="1000"/>
                  </a:lnTo>
                  <a:lnTo>
                    <a:pt x="3361" y="1007"/>
                  </a:lnTo>
                  <a:lnTo>
                    <a:pt x="3362" y="1009"/>
                  </a:lnTo>
                  <a:lnTo>
                    <a:pt x="3366" y="1020"/>
                  </a:lnTo>
                  <a:lnTo>
                    <a:pt x="3370" y="1036"/>
                  </a:lnTo>
                  <a:lnTo>
                    <a:pt x="3372" y="1055"/>
                  </a:lnTo>
                  <a:lnTo>
                    <a:pt x="3374" y="1074"/>
                  </a:lnTo>
                  <a:lnTo>
                    <a:pt x="3375" y="1091"/>
                  </a:lnTo>
                  <a:lnTo>
                    <a:pt x="3376" y="1103"/>
                  </a:lnTo>
                  <a:lnTo>
                    <a:pt x="3376" y="1798"/>
                  </a:lnTo>
                  <a:lnTo>
                    <a:pt x="3373" y="1822"/>
                  </a:lnTo>
                  <a:lnTo>
                    <a:pt x="3363" y="1845"/>
                  </a:lnTo>
                  <a:lnTo>
                    <a:pt x="3349" y="1864"/>
                  </a:lnTo>
                  <a:lnTo>
                    <a:pt x="3330" y="1878"/>
                  </a:lnTo>
                  <a:lnTo>
                    <a:pt x="3308" y="1888"/>
                  </a:lnTo>
                  <a:lnTo>
                    <a:pt x="3284" y="1891"/>
                  </a:lnTo>
                  <a:lnTo>
                    <a:pt x="3247" y="1891"/>
                  </a:lnTo>
                  <a:lnTo>
                    <a:pt x="3233" y="1855"/>
                  </a:lnTo>
                  <a:lnTo>
                    <a:pt x="3219" y="1824"/>
                  </a:lnTo>
                  <a:lnTo>
                    <a:pt x="3209" y="1797"/>
                  </a:lnTo>
                  <a:lnTo>
                    <a:pt x="3200" y="1775"/>
                  </a:lnTo>
                  <a:lnTo>
                    <a:pt x="3192" y="1759"/>
                  </a:lnTo>
                  <a:lnTo>
                    <a:pt x="3175" y="1724"/>
                  </a:lnTo>
                  <a:lnTo>
                    <a:pt x="3153" y="1693"/>
                  </a:lnTo>
                  <a:lnTo>
                    <a:pt x="3128" y="1666"/>
                  </a:lnTo>
                  <a:lnTo>
                    <a:pt x="3102" y="1642"/>
                  </a:lnTo>
                  <a:lnTo>
                    <a:pt x="3074" y="1622"/>
                  </a:lnTo>
                  <a:lnTo>
                    <a:pt x="3044" y="1605"/>
                  </a:lnTo>
                  <a:lnTo>
                    <a:pt x="3015" y="1591"/>
                  </a:lnTo>
                  <a:lnTo>
                    <a:pt x="2984" y="1579"/>
                  </a:lnTo>
                  <a:lnTo>
                    <a:pt x="2955" y="1568"/>
                  </a:lnTo>
                  <a:lnTo>
                    <a:pt x="2927" y="1559"/>
                  </a:lnTo>
                  <a:lnTo>
                    <a:pt x="2900" y="1552"/>
                  </a:lnTo>
                  <a:lnTo>
                    <a:pt x="2876" y="1546"/>
                  </a:lnTo>
                  <a:lnTo>
                    <a:pt x="2847" y="1538"/>
                  </a:lnTo>
                  <a:lnTo>
                    <a:pt x="2840" y="1536"/>
                  </a:lnTo>
                  <a:lnTo>
                    <a:pt x="2827" y="1533"/>
                  </a:lnTo>
                  <a:lnTo>
                    <a:pt x="2809" y="1530"/>
                  </a:lnTo>
                  <a:lnTo>
                    <a:pt x="2785" y="1525"/>
                  </a:lnTo>
                  <a:lnTo>
                    <a:pt x="2756" y="1520"/>
                  </a:lnTo>
                  <a:lnTo>
                    <a:pt x="2721" y="1516"/>
                  </a:lnTo>
                  <a:lnTo>
                    <a:pt x="2679" y="1511"/>
                  </a:lnTo>
                  <a:lnTo>
                    <a:pt x="2629" y="1507"/>
                  </a:lnTo>
                  <a:lnTo>
                    <a:pt x="2572" y="1502"/>
                  </a:lnTo>
                  <a:lnTo>
                    <a:pt x="2584" y="1469"/>
                  </a:lnTo>
                  <a:lnTo>
                    <a:pt x="2591" y="1434"/>
                  </a:lnTo>
                  <a:lnTo>
                    <a:pt x="2592" y="1398"/>
                  </a:lnTo>
                  <a:lnTo>
                    <a:pt x="2588" y="1361"/>
                  </a:lnTo>
                  <a:lnTo>
                    <a:pt x="2579" y="1326"/>
                  </a:lnTo>
                  <a:lnTo>
                    <a:pt x="2547" y="1233"/>
                  </a:lnTo>
                  <a:lnTo>
                    <a:pt x="2532" y="1196"/>
                  </a:lnTo>
                  <a:lnTo>
                    <a:pt x="2511" y="1163"/>
                  </a:lnTo>
                  <a:lnTo>
                    <a:pt x="2487" y="1133"/>
                  </a:lnTo>
                  <a:lnTo>
                    <a:pt x="2459" y="1105"/>
                  </a:lnTo>
                  <a:lnTo>
                    <a:pt x="2427" y="1082"/>
                  </a:lnTo>
                  <a:lnTo>
                    <a:pt x="2394" y="1064"/>
                  </a:lnTo>
                  <a:lnTo>
                    <a:pt x="2358" y="1051"/>
                  </a:lnTo>
                  <a:lnTo>
                    <a:pt x="2321" y="1042"/>
                  </a:lnTo>
                  <a:lnTo>
                    <a:pt x="2282" y="1039"/>
                  </a:lnTo>
                  <a:lnTo>
                    <a:pt x="2278" y="1039"/>
                  </a:lnTo>
                  <a:lnTo>
                    <a:pt x="2259" y="985"/>
                  </a:lnTo>
                  <a:lnTo>
                    <a:pt x="2239" y="935"/>
                  </a:lnTo>
                  <a:lnTo>
                    <a:pt x="2222" y="888"/>
                  </a:lnTo>
                  <a:lnTo>
                    <a:pt x="2204" y="846"/>
                  </a:lnTo>
                  <a:lnTo>
                    <a:pt x="2189" y="808"/>
                  </a:lnTo>
                  <a:lnTo>
                    <a:pt x="2176" y="775"/>
                  </a:lnTo>
                  <a:lnTo>
                    <a:pt x="2220" y="776"/>
                  </a:lnTo>
                  <a:lnTo>
                    <a:pt x="2265" y="777"/>
                  </a:lnTo>
                  <a:lnTo>
                    <a:pt x="2362" y="776"/>
                  </a:lnTo>
                  <a:lnTo>
                    <a:pt x="2454" y="773"/>
                  </a:lnTo>
                  <a:lnTo>
                    <a:pt x="2538" y="768"/>
                  </a:lnTo>
                  <a:lnTo>
                    <a:pt x="2617" y="763"/>
                  </a:lnTo>
                  <a:lnTo>
                    <a:pt x="2689" y="756"/>
                  </a:lnTo>
                  <a:lnTo>
                    <a:pt x="2754" y="749"/>
                  </a:lnTo>
                  <a:lnTo>
                    <a:pt x="2814" y="741"/>
                  </a:lnTo>
                  <a:lnTo>
                    <a:pt x="2867" y="733"/>
                  </a:lnTo>
                  <a:lnTo>
                    <a:pt x="2914" y="726"/>
                  </a:lnTo>
                  <a:lnTo>
                    <a:pt x="2954" y="717"/>
                  </a:lnTo>
                  <a:lnTo>
                    <a:pt x="2989" y="710"/>
                  </a:lnTo>
                  <a:lnTo>
                    <a:pt x="3016" y="704"/>
                  </a:lnTo>
                  <a:lnTo>
                    <a:pt x="3038" y="698"/>
                  </a:lnTo>
                  <a:lnTo>
                    <a:pt x="3054" y="694"/>
                  </a:lnTo>
                  <a:lnTo>
                    <a:pt x="3063" y="691"/>
                  </a:lnTo>
                  <a:lnTo>
                    <a:pt x="3066" y="690"/>
                  </a:lnTo>
                  <a:lnTo>
                    <a:pt x="3048" y="622"/>
                  </a:lnTo>
                  <a:lnTo>
                    <a:pt x="3028" y="561"/>
                  </a:lnTo>
                  <a:lnTo>
                    <a:pt x="3008" y="506"/>
                  </a:lnTo>
                  <a:lnTo>
                    <a:pt x="2990" y="458"/>
                  </a:lnTo>
                  <a:lnTo>
                    <a:pt x="2971" y="416"/>
                  </a:lnTo>
                  <a:lnTo>
                    <a:pt x="2955" y="379"/>
                  </a:lnTo>
                  <a:lnTo>
                    <a:pt x="2940" y="347"/>
                  </a:lnTo>
                  <a:lnTo>
                    <a:pt x="2927" y="320"/>
                  </a:lnTo>
                  <a:lnTo>
                    <a:pt x="2916" y="297"/>
                  </a:lnTo>
                  <a:lnTo>
                    <a:pt x="2908" y="278"/>
                  </a:lnTo>
                  <a:lnTo>
                    <a:pt x="2908" y="277"/>
                  </a:lnTo>
                  <a:lnTo>
                    <a:pt x="2907" y="276"/>
                  </a:lnTo>
                  <a:lnTo>
                    <a:pt x="2906" y="273"/>
                  </a:lnTo>
                  <a:lnTo>
                    <a:pt x="2904" y="270"/>
                  </a:lnTo>
                  <a:lnTo>
                    <a:pt x="2900" y="265"/>
                  </a:lnTo>
                  <a:lnTo>
                    <a:pt x="2894" y="260"/>
                  </a:lnTo>
                  <a:lnTo>
                    <a:pt x="2887" y="254"/>
                  </a:lnTo>
                  <a:lnTo>
                    <a:pt x="2877" y="249"/>
                  </a:lnTo>
                  <a:lnTo>
                    <a:pt x="2865" y="242"/>
                  </a:lnTo>
                  <a:lnTo>
                    <a:pt x="2850" y="236"/>
                  </a:lnTo>
                  <a:lnTo>
                    <a:pt x="2832" y="228"/>
                  </a:lnTo>
                  <a:lnTo>
                    <a:pt x="2810" y="222"/>
                  </a:lnTo>
                  <a:lnTo>
                    <a:pt x="2785" y="215"/>
                  </a:lnTo>
                  <a:lnTo>
                    <a:pt x="2756" y="209"/>
                  </a:lnTo>
                  <a:lnTo>
                    <a:pt x="2722" y="202"/>
                  </a:lnTo>
                  <a:lnTo>
                    <a:pt x="2684" y="197"/>
                  </a:lnTo>
                  <a:lnTo>
                    <a:pt x="2642" y="190"/>
                  </a:lnTo>
                  <a:lnTo>
                    <a:pt x="2594" y="186"/>
                  </a:lnTo>
                  <a:lnTo>
                    <a:pt x="2539" y="181"/>
                  </a:lnTo>
                  <a:lnTo>
                    <a:pt x="2481" y="178"/>
                  </a:lnTo>
                  <a:lnTo>
                    <a:pt x="2415" y="175"/>
                  </a:lnTo>
                  <a:lnTo>
                    <a:pt x="2344" y="174"/>
                  </a:lnTo>
                  <a:lnTo>
                    <a:pt x="2265" y="173"/>
                  </a:lnTo>
                  <a:lnTo>
                    <a:pt x="2187" y="174"/>
                  </a:lnTo>
                  <a:lnTo>
                    <a:pt x="2115" y="175"/>
                  </a:lnTo>
                  <a:lnTo>
                    <a:pt x="2050" y="177"/>
                  </a:lnTo>
                  <a:lnTo>
                    <a:pt x="1990" y="180"/>
                  </a:lnTo>
                  <a:lnTo>
                    <a:pt x="1937" y="185"/>
                  </a:lnTo>
                  <a:lnTo>
                    <a:pt x="1889" y="189"/>
                  </a:lnTo>
                  <a:lnTo>
                    <a:pt x="1846" y="194"/>
                  </a:lnTo>
                  <a:lnTo>
                    <a:pt x="1808" y="200"/>
                  </a:lnTo>
                  <a:lnTo>
                    <a:pt x="1775" y="205"/>
                  </a:lnTo>
                  <a:lnTo>
                    <a:pt x="1745" y="212"/>
                  </a:lnTo>
                  <a:lnTo>
                    <a:pt x="1720" y="218"/>
                  </a:lnTo>
                  <a:lnTo>
                    <a:pt x="1698" y="226"/>
                  </a:lnTo>
                  <a:lnTo>
                    <a:pt x="1680" y="233"/>
                  </a:lnTo>
                  <a:lnTo>
                    <a:pt x="1665" y="240"/>
                  </a:lnTo>
                  <a:lnTo>
                    <a:pt x="1652" y="247"/>
                  </a:lnTo>
                  <a:lnTo>
                    <a:pt x="1642" y="254"/>
                  </a:lnTo>
                  <a:lnTo>
                    <a:pt x="1634" y="261"/>
                  </a:lnTo>
                  <a:lnTo>
                    <a:pt x="1628" y="268"/>
                  </a:lnTo>
                  <a:lnTo>
                    <a:pt x="1622" y="274"/>
                  </a:lnTo>
                  <a:lnTo>
                    <a:pt x="1619" y="280"/>
                  </a:lnTo>
                  <a:lnTo>
                    <a:pt x="1617" y="285"/>
                  </a:lnTo>
                  <a:lnTo>
                    <a:pt x="1615" y="289"/>
                  </a:lnTo>
                  <a:lnTo>
                    <a:pt x="1614" y="294"/>
                  </a:lnTo>
                  <a:lnTo>
                    <a:pt x="1607" y="308"/>
                  </a:lnTo>
                  <a:lnTo>
                    <a:pt x="1597" y="326"/>
                  </a:lnTo>
                  <a:lnTo>
                    <a:pt x="1585" y="350"/>
                  </a:lnTo>
                  <a:lnTo>
                    <a:pt x="1570" y="380"/>
                  </a:lnTo>
                  <a:lnTo>
                    <a:pt x="1554" y="415"/>
                  </a:lnTo>
                  <a:lnTo>
                    <a:pt x="1536" y="457"/>
                  </a:lnTo>
                  <a:lnTo>
                    <a:pt x="1497" y="455"/>
                  </a:lnTo>
                  <a:lnTo>
                    <a:pt x="1456" y="453"/>
                  </a:lnTo>
                  <a:lnTo>
                    <a:pt x="1410" y="451"/>
                  </a:lnTo>
                  <a:lnTo>
                    <a:pt x="1361" y="450"/>
                  </a:lnTo>
                  <a:lnTo>
                    <a:pt x="1377" y="406"/>
                  </a:lnTo>
                  <a:lnTo>
                    <a:pt x="1393" y="365"/>
                  </a:lnTo>
                  <a:lnTo>
                    <a:pt x="1408" y="326"/>
                  </a:lnTo>
                  <a:lnTo>
                    <a:pt x="1422" y="292"/>
                  </a:lnTo>
                  <a:lnTo>
                    <a:pt x="1435" y="260"/>
                  </a:lnTo>
                  <a:lnTo>
                    <a:pt x="1446" y="233"/>
                  </a:lnTo>
                  <a:lnTo>
                    <a:pt x="1456" y="211"/>
                  </a:lnTo>
                  <a:lnTo>
                    <a:pt x="1463" y="193"/>
                  </a:lnTo>
                  <a:lnTo>
                    <a:pt x="1469" y="180"/>
                  </a:lnTo>
                  <a:lnTo>
                    <a:pt x="1484" y="157"/>
                  </a:lnTo>
                  <a:lnTo>
                    <a:pt x="1501" y="137"/>
                  </a:lnTo>
                  <a:lnTo>
                    <a:pt x="1522" y="119"/>
                  </a:lnTo>
                  <a:lnTo>
                    <a:pt x="1545" y="104"/>
                  </a:lnTo>
                  <a:lnTo>
                    <a:pt x="1570" y="91"/>
                  </a:lnTo>
                  <a:lnTo>
                    <a:pt x="1596" y="80"/>
                  </a:lnTo>
                  <a:lnTo>
                    <a:pt x="1622" y="70"/>
                  </a:lnTo>
                  <a:lnTo>
                    <a:pt x="1648" y="62"/>
                  </a:lnTo>
                  <a:lnTo>
                    <a:pt x="1676" y="54"/>
                  </a:lnTo>
                  <a:lnTo>
                    <a:pt x="1701" y="46"/>
                  </a:lnTo>
                  <a:lnTo>
                    <a:pt x="1726" y="38"/>
                  </a:lnTo>
                  <a:lnTo>
                    <a:pt x="1727" y="37"/>
                  </a:lnTo>
                  <a:lnTo>
                    <a:pt x="1732" y="36"/>
                  </a:lnTo>
                  <a:lnTo>
                    <a:pt x="1740" y="35"/>
                  </a:lnTo>
                  <a:lnTo>
                    <a:pt x="1752" y="32"/>
                  </a:lnTo>
                  <a:lnTo>
                    <a:pt x="1767" y="30"/>
                  </a:lnTo>
                  <a:lnTo>
                    <a:pt x="1787" y="26"/>
                  </a:lnTo>
                  <a:lnTo>
                    <a:pt x="1810" y="23"/>
                  </a:lnTo>
                  <a:lnTo>
                    <a:pt x="1840" y="19"/>
                  </a:lnTo>
                  <a:lnTo>
                    <a:pt x="1874" y="16"/>
                  </a:lnTo>
                  <a:lnTo>
                    <a:pt x="1912" y="12"/>
                  </a:lnTo>
                  <a:lnTo>
                    <a:pt x="1956" y="9"/>
                  </a:lnTo>
                  <a:lnTo>
                    <a:pt x="2005" y="6"/>
                  </a:lnTo>
                  <a:lnTo>
                    <a:pt x="2061" y="4"/>
                  </a:lnTo>
                  <a:lnTo>
                    <a:pt x="2123" y="1"/>
                  </a:lnTo>
                  <a:lnTo>
                    <a:pt x="2190" y="0"/>
                  </a:lnTo>
                  <a:lnTo>
                    <a:pt x="2264" y="0"/>
                  </a:lnTo>
                  <a:close/>
                </a:path>
              </a:pathLst>
            </a:custGeom>
            <a:solidFill>
              <a:srgbClr val="13224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US" sz="1100" kern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41914" y="4237083"/>
              <a:ext cx="1354630" cy="2324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rgbClr val="122153"/>
                  </a:solidFill>
                  <a:latin typeface="Arial"/>
                  <a:cs typeface="Arial"/>
                </a:rPr>
                <a:t>Healthcare</a:t>
              </a:r>
            </a:p>
          </p:txBody>
        </p:sp>
        <p:sp>
          <p:nvSpPr>
            <p:cNvPr id="54" name="Freeform 30"/>
            <p:cNvSpPr>
              <a:spLocks noChangeAspect="1"/>
            </p:cNvSpPr>
            <p:nvPr/>
          </p:nvSpPr>
          <p:spPr bwMode="auto">
            <a:xfrm>
              <a:off x="701865" y="3721981"/>
              <a:ext cx="399548" cy="457211"/>
            </a:xfrm>
            <a:custGeom>
              <a:avLst/>
              <a:gdLst>
                <a:gd name="T0" fmla="*/ 2201 w 6093"/>
                <a:gd name="T1" fmla="*/ 76 h 5402"/>
                <a:gd name="T2" fmla="*/ 2773 w 6093"/>
                <a:gd name="T3" fmla="*/ 367 h 5402"/>
                <a:gd name="T4" fmla="*/ 3222 w 6093"/>
                <a:gd name="T5" fmla="*/ 449 h 5402"/>
                <a:gd name="T6" fmla="*/ 3768 w 6093"/>
                <a:gd name="T7" fmla="*/ 119 h 5402"/>
                <a:gd name="T8" fmla="*/ 4401 w 6093"/>
                <a:gd name="T9" fmla="*/ 0 h 5402"/>
                <a:gd name="T10" fmla="*/ 4957 w 6093"/>
                <a:gd name="T11" fmla="*/ 80 h 5402"/>
                <a:gd name="T12" fmla="*/ 5493 w 6093"/>
                <a:gd name="T13" fmla="*/ 315 h 5402"/>
                <a:gd name="T14" fmla="*/ 5873 w 6093"/>
                <a:gd name="T15" fmla="*/ 706 h 5402"/>
                <a:gd name="T16" fmla="*/ 6073 w 6093"/>
                <a:gd name="T17" fmla="*/ 1273 h 5402"/>
                <a:gd name="T18" fmla="*/ 6056 w 6093"/>
                <a:gd name="T19" fmla="*/ 1981 h 5402"/>
                <a:gd name="T20" fmla="*/ 5836 w 6093"/>
                <a:gd name="T21" fmla="*/ 2564 h 5402"/>
                <a:gd name="T22" fmla="*/ 5408 w 6093"/>
                <a:gd name="T23" fmla="*/ 3177 h 5402"/>
                <a:gd name="T24" fmla="*/ 4855 w 6093"/>
                <a:gd name="T25" fmla="*/ 3794 h 5402"/>
                <a:gd name="T26" fmla="*/ 4253 w 6093"/>
                <a:gd name="T27" fmla="*/ 4385 h 5402"/>
                <a:gd name="T28" fmla="*/ 3763 w 6093"/>
                <a:gd name="T29" fmla="*/ 4852 h 5402"/>
                <a:gd name="T30" fmla="*/ 3413 w 6093"/>
                <a:gd name="T31" fmla="*/ 5202 h 5402"/>
                <a:gd name="T32" fmla="*/ 3328 w 6093"/>
                <a:gd name="T33" fmla="*/ 5284 h 5402"/>
                <a:gd name="T34" fmla="*/ 3147 w 6093"/>
                <a:gd name="T35" fmla="*/ 5387 h 5402"/>
                <a:gd name="T36" fmla="*/ 2928 w 6093"/>
                <a:gd name="T37" fmla="*/ 5373 h 5402"/>
                <a:gd name="T38" fmla="*/ 2760 w 6093"/>
                <a:gd name="T39" fmla="*/ 5263 h 5402"/>
                <a:gd name="T40" fmla="*/ 2643 w 6093"/>
                <a:gd name="T41" fmla="*/ 5145 h 5402"/>
                <a:gd name="T42" fmla="*/ 2290 w 6093"/>
                <a:gd name="T43" fmla="*/ 4800 h 5402"/>
                <a:gd name="T44" fmla="*/ 1723 w 6093"/>
                <a:gd name="T45" fmla="*/ 4263 h 5402"/>
                <a:gd name="T46" fmla="*/ 803 w 6093"/>
                <a:gd name="T47" fmla="*/ 3314 h 5402"/>
                <a:gd name="T48" fmla="*/ 1520 w 6093"/>
                <a:gd name="T49" fmla="*/ 3083 h 5402"/>
                <a:gd name="T50" fmla="*/ 1629 w 6093"/>
                <a:gd name="T51" fmla="*/ 2896 h 5402"/>
                <a:gd name="T52" fmla="*/ 2282 w 6093"/>
                <a:gd name="T53" fmla="*/ 4267 h 5402"/>
                <a:gd name="T54" fmla="*/ 2447 w 6093"/>
                <a:gd name="T55" fmla="*/ 4324 h 5402"/>
                <a:gd name="T56" fmla="*/ 2632 w 6093"/>
                <a:gd name="T57" fmla="*/ 4224 h 5402"/>
                <a:gd name="T58" fmla="*/ 3191 w 6093"/>
                <a:gd name="T59" fmla="*/ 3348 h 5402"/>
                <a:gd name="T60" fmla="*/ 3371 w 6093"/>
                <a:gd name="T61" fmla="*/ 3479 h 5402"/>
                <a:gd name="T62" fmla="*/ 3580 w 6093"/>
                <a:gd name="T63" fmla="*/ 3405 h 5402"/>
                <a:gd name="T64" fmla="*/ 4152 w 6093"/>
                <a:gd name="T65" fmla="*/ 2924 h 5402"/>
                <a:gd name="T66" fmla="*/ 4870 w 6093"/>
                <a:gd name="T67" fmla="*/ 2920 h 5402"/>
                <a:gd name="T68" fmla="*/ 5010 w 6093"/>
                <a:gd name="T69" fmla="*/ 2749 h 5402"/>
                <a:gd name="T70" fmla="*/ 4946 w 6093"/>
                <a:gd name="T71" fmla="*/ 2533 h 5402"/>
                <a:gd name="T72" fmla="*/ 4329 w 6093"/>
                <a:gd name="T73" fmla="*/ 2462 h 5402"/>
                <a:gd name="T74" fmla="*/ 3926 w 6093"/>
                <a:gd name="T75" fmla="*/ 2168 h 5402"/>
                <a:gd name="T76" fmla="*/ 3739 w 6093"/>
                <a:gd name="T77" fmla="*/ 2249 h 5402"/>
                <a:gd name="T78" fmla="*/ 3211 w 6093"/>
                <a:gd name="T79" fmla="*/ 1632 h 5402"/>
                <a:gd name="T80" fmla="*/ 3021 w 6093"/>
                <a:gd name="T81" fmla="*/ 1536 h 5402"/>
                <a:gd name="T82" fmla="*/ 2856 w 6093"/>
                <a:gd name="T83" fmla="*/ 1601 h 5402"/>
                <a:gd name="T84" fmla="*/ 1723 w 6093"/>
                <a:gd name="T85" fmla="*/ 1136 h 5402"/>
                <a:gd name="T86" fmla="*/ 1560 w 6093"/>
                <a:gd name="T87" fmla="*/ 980 h 5402"/>
                <a:gd name="T88" fmla="*/ 1338 w 6093"/>
                <a:gd name="T89" fmla="*/ 1030 h 5402"/>
                <a:gd name="T90" fmla="*/ 1168 w 6093"/>
                <a:gd name="T91" fmla="*/ 2642 h 5402"/>
                <a:gd name="T92" fmla="*/ 91 w 6093"/>
                <a:gd name="T93" fmla="*/ 2196 h 5402"/>
                <a:gd name="T94" fmla="*/ 0 w 6093"/>
                <a:gd name="T95" fmla="*/ 1540 h 5402"/>
                <a:gd name="T96" fmla="*/ 115 w 6093"/>
                <a:gd name="T97" fmla="*/ 916 h 5402"/>
                <a:gd name="T98" fmla="*/ 429 w 6093"/>
                <a:gd name="T99" fmla="*/ 451 h 5402"/>
                <a:gd name="T100" fmla="*/ 901 w 6093"/>
                <a:gd name="T101" fmla="*/ 156 h 5402"/>
                <a:gd name="T102" fmla="*/ 1542 w 6093"/>
                <a:gd name="T103" fmla="*/ 8 h 5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93" h="5402">
                  <a:moveTo>
                    <a:pt x="1692" y="0"/>
                  </a:moveTo>
                  <a:lnTo>
                    <a:pt x="1821" y="4"/>
                  </a:lnTo>
                  <a:lnTo>
                    <a:pt x="1949" y="19"/>
                  </a:lnTo>
                  <a:lnTo>
                    <a:pt x="2077" y="43"/>
                  </a:lnTo>
                  <a:lnTo>
                    <a:pt x="2201" y="76"/>
                  </a:lnTo>
                  <a:lnTo>
                    <a:pt x="2323" y="119"/>
                  </a:lnTo>
                  <a:lnTo>
                    <a:pt x="2443" y="169"/>
                  </a:lnTo>
                  <a:lnTo>
                    <a:pt x="2558" y="228"/>
                  </a:lnTo>
                  <a:lnTo>
                    <a:pt x="2667" y="295"/>
                  </a:lnTo>
                  <a:lnTo>
                    <a:pt x="2773" y="367"/>
                  </a:lnTo>
                  <a:lnTo>
                    <a:pt x="2871" y="449"/>
                  </a:lnTo>
                  <a:lnTo>
                    <a:pt x="2961" y="536"/>
                  </a:lnTo>
                  <a:lnTo>
                    <a:pt x="3047" y="630"/>
                  </a:lnTo>
                  <a:lnTo>
                    <a:pt x="3130" y="536"/>
                  </a:lnTo>
                  <a:lnTo>
                    <a:pt x="3222" y="449"/>
                  </a:lnTo>
                  <a:lnTo>
                    <a:pt x="3321" y="367"/>
                  </a:lnTo>
                  <a:lnTo>
                    <a:pt x="3426" y="295"/>
                  </a:lnTo>
                  <a:lnTo>
                    <a:pt x="3535" y="228"/>
                  </a:lnTo>
                  <a:lnTo>
                    <a:pt x="3650" y="169"/>
                  </a:lnTo>
                  <a:lnTo>
                    <a:pt x="3768" y="119"/>
                  </a:lnTo>
                  <a:lnTo>
                    <a:pt x="3891" y="76"/>
                  </a:lnTo>
                  <a:lnTo>
                    <a:pt x="4016" y="43"/>
                  </a:lnTo>
                  <a:lnTo>
                    <a:pt x="4144" y="19"/>
                  </a:lnTo>
                  <a:lnTo>
                    <a:pt x="4272" y="4"/>
                  </a:lnTo>
                  <a:lnTo>
                    <a:pt x="4401" y="0"/>
                  </a:lnTo>
                  <a:lnTo>
                    <a:pt x="4477" y="2"/>
                  </a:lnTo>
                  <a:lnTo>
                    <a:pt x="4550" y="8"/>
                  </a:lnTo>
                  <a:lnTo>
                    <a:pt x="4692" y="26"/>
                  </a:lnTo>
                  <a:lnTo>
                    <a:pt x="4827" y="50"/>
                  </a:lnTo>
                  <a:lnTo>
                    <a:pt x="4957" y="80"/>
                  </a:lnTo>
                  <a:lnTo>
                    <a:pt x="5077" y="115"/>
                  </a:lnTo>
                  <a:lnTo>
                    <a:pt x="5192" y="156"/>
                  </a:lnTo>
                  <a:lnTo>
                    <a:pt x="5299" y="204"/>
                  </a:lnTo>
                  <a:lnTo>
                    <a:pt x="5401" y="256"/>
                  </a:lnTo>
                  <a:lnTo>
                    <a:pt x="5493" y="315"/>
                  </a:lnTo>
                  <a:lnTo>
                    <a:pt x="5582" y="380"/>
                  </a:lnTo>
                  <a:lnTo>
                    <a:pt x="5664" y="451"/>
                  </a:lnTo>
                  <a:lnTo>
                    <a:pt x="5738" y="528"/>
                  </a:lnTo>
                  <a:lnTo>
                    <a:pt x="5806" y="610"/>
                  </a:lnTo>
                  <a:lnTo>
                    <a:pt x="5873" y="706"/>
                  </a:lnTo>
                  <a:lnTo>
                    <a:pt x="5930" y="808"/>
                  </a:lnTo>
                  <a:lnTo>
                    <a:pt x="5978" y="916"/>
                  </a:lnTo>
                  <a:lnTo>
                    <a:pt x="6019" y="1029"/>
                  </a:lnTo>
                  <a:lnTo>
                    <a:pt x="6051" y="1147"/>
                  </a:lnTo>
                  <a:lnTo>
                    <a:pt x="6073" y="1273"/>
                  </a:lnTo>
                  <a:lnTo>
                    <a:pt x="6088" y="1403"/>
                  </a:lnTo>
                  <a:lnTo>
                    <a:pt x="6093" y="1540"/>
                  </a:lnTo>
                  <a:lnTo>
                    <a:pt x="6089" y="1681"/>
                  </a:lnTo>
                  <a:lnTo>
                    <a:pt x="6077" y="1827"/>
                  </a:lnTo>
                  <a:lnTo>
                    <a:pt x="6056" y="1981"/>
                  </a:lnTo>
                  <a:lnTo>
                    <a:pt x="6032" y="2094"/>
                  </a:lnTo>
                  <a:lnTo>
                    <a:pt x="5997" y="2209"/>
                  </a:lnTo>
                  <a:lnTo>
                    <a:pt x="5953" y="2325"/>
                  </a:lnTo>
                  <a:lnTo>
                    <a:pt x="5899" y="2444"/>
                  </a:lnTo>
                  <a:lnTo>
                    <a:pt x="5836" y="2564"/>
                  </a:lnTo>
                  <a:lnTo>
                    <a:pt x="5764" y="2685"/>
                  </a:lnTo>
                  <a:lnTo>
                    <a:pt x="5684" y="2807"/>
                  </a:lnTo>
                  <a:lnTo>
                    <a:pt x="5599" y="2931"/>
                  </a:lnTo>
                  <a:lnTo>
                    <a:pt x="5506" y="3053"/>
                  </a:lnTo>
                  <a:lnTo>
                    <a:pt x="5408" y="3177"/>
                  </a:lnTo>
                  <a:lnTo>
                    <a:pt x="5305" y="3301"/>
                  </a:lnTo>
                  <a:lnTo>
                    <a:pt x="5197" y="3426"/>
                  </a:lnTo>
                  <a:lnTo>
                    <a:pt x="5086" y="3548"/>
                  </a:lnTo>
                  <a:lnTo>
                    <a:pt x="4972" y="3672"/>
                  </a:lnTo>
                  <a:lnTo>
                    <a:pt x="4855" y="3794"/>
                  </a:lnTo>
                  <a:lnTo>
                    <a:pt x="4735" y="3915"/>
                  </a:lnTo>
                  <a:lnTo>
                    <a:pt x="4614" y="4035"/>
                  </a:lnTo>
                  <a:lnTo>
                    <a:pt x="4494" y="4154"/>
                  </a:lnTo>
                  <a:lnTo>
                    <a:pt x="4374" y="4270"/>
                  </a:lnTo>
                  <a:lnTo>
                    <a:pt x="4253" y="4385"/>
                  </a:lnTo>
                  <a:lnTo>
                    <a:pt x="4135" y="4500"/>
                  </a:lnTo>
                  <a:lnTo>
                    <a:pt x="4018" y="4611"/>
                  </a:lnTo>
                  <a:lnTo>
                    <a:pt x="3931" y="4691"/>
                  </a:lnTo>
                  <a:lnTo>
                    <a:pt x="3846" y="4772"/>
                  </a:lnTo>
                  <a:lnTo>
                    <a:pt x="3763" y="4852"/>
                  </a:lnTo>
                  <a:lnTo>
                    <a:pt x="3683" y="4930"/>
                  </a:lnTo>
                  <a:lnTo>
                    <a:pt x="3607" y="5004"/>
                  </a:lnTo>
                  <a:lnTo>
                    <a:pt x="3537" y="5074"/>
                  </a:lnTo>
                  <a:lnTo>
                    <a:pt x="3470" y="5141"/>
                  </a:lnTo>
                  <a:lnTo>
                    <a:pt x="3413" y="5202"/>
                  </a:lnTo>
                  <a:lnTo>
                    <a:pt x="3408" y="5210"/>
                  </a:lnTo>
                  <a:lnTo>
                    <a:pt x="3395" y="5222"/>
                  </a:lnTo>
                  <a:lnTo>
                    <a:pt x="3378" y="5241"/>
                  </a:lnTo>
                  <a:lnTo>
                    <a:pt x="3356" y="5261"/>
                  </a:lnTo>
                  <a:lnTo>
                    <a:pt x="3328" y="5284"/>
                  </a:lnTo>
                  <a:lnTo>
                    <a:pt x="3298" y="5308"/>
                  </a:lnTo>
                  <a:lnTo>
                    <a:pt x="3265" y="5332"/>
                  </a:lnTo>
                  <a:lnTo>
                    <a:pt x="3228" y="5354"/>
                  </a:lnTo>
                  <a:lnTo>
                    <a:pt x="3187" y="5373"/>
                  </a:lnTo>
                  <a:lnTo>
                    <a:pt x="3147" y="5387"/>
                  </a:lnTo>
                  <a:lnTo>
                    <a:pt x="3104" y="5398"/>
                  </a:lnTo>
                  <a:lnTo>
                    <a:pt x="3058" y="5402"/>
                  </a:lnTo>
                  <a:lnTo>
                    <a:pt x="3013" y="5398"/>
                  </a:lnTo>
                  <a:lnTo>
                    <a:pt x="2971" y="5387"/>
                  </a:lnTo>
                  <a:lnTo>
                    <a:pt x="2928" y="5373"/>
                  </a:lnTo>
                  <a:lnTo>
                    <a:pt x="2889" y="5354"/>
                  </a:lnTo>
                  <a:lnTo>
                    <a:pt x="2852" y="5332"/>
                  </a:lnTo>
                  <a:lnTo>
                    <a:pt x="2817" y="5310"/>
                  </a:lnTo>
                  <a:lnTo>
                    <a:pt x="2786" y="5285"/>
                  </a:lnTo>
                  <a:lnTo>
                    <a:pt x="2760" y="5263"/>
                  </a:lnTo>
                  <a:lnTo>
                    <a:pt x="2736" y="5241"/>
                  </a:lnTo>
                  <a:lnTo>
                    <a:pt x="2717" y="5224"/>
                  </a:lnTo>
                  <a:lnTo>
                    <a:pt x="2704" y="5210"/>
                  </a:lnTo>
                  <a:lnTo>
                    <a:pt x="2697" y="5202"/>
                  </a:lnTo>
                  <a:lnTo>
                    <a:pt x="2643" y="5145"/>
                  </a:lnTo>
                  <a:lnTo>
                    <a:pt x="2584" y="5084"/>
                  </a:lnTo>
                  <a:lnTo>
                    <a:pt x="2517" y="5019"/>
                  </a:lnTo>
                  <a:lnTo>
                    <a:pt x="2447" y="4950"/>
                  </a:lnTo>
                  <a:lnTo>
                    <a:pt x="2371" y="4876"/>
                  </a:lnTo>
                  <a:lnTo>
                    <a:pt x="2290" y="4800"/>
                  </a:lnTo>
                  <a:lnTo>
                    <a:pt x="2204" y="4720"/>
                  </a:lnTo>
                  <a:lnTo>
                    <a:pt x="2117" y="4637"/>
                  </a:lnTo>
                  <a:lnTo>
                    <a:pt x="2097" y="4619"/>
                  </a:lnTo>
                  <a:lnTo>
                    <a:pt x="1912" y="4444"/>
                  </a:lnTo>
                  <a:lnTo>
                    <a:pt x="1723" y="4263"/>
                  </a:lnTo>
                  <a:lnTo>
                    <a:pt x="1533" y="4080"/>
                  </a:lnTo>
                  <a:lnTo>
                    <a:pt x="1342" y="3891"/>
                  </a:lnTo>
                  <a:lnTo>
                    <a:pt x="1155" y="3700"/>
                  </a:lnTo>
                  <a:lnTo>
                    <a:pt x="975" y="3507"/>
                  </a:lnTo>
                  <a:lnTo>
                    <a:pt x="803" y="3314"/>
                  </a:lnTo>
                  <a:lnTo>
                    <a:pt x="642" y="3120"/>
                  </a:lnTo>
                  <a:lnTo>
                    <a:pt x="1390" y="3120"/>
                  </a:lnTo>
                  <a:lnTo>
                    <a:pt x="1436" y="3114"/>
                  </a:lnTo>
                  <a:lnTo>
                    <a:pt x="1481" y="3103"/>
                  </a:lnTo>
                  <a:lnTo>
                    <a:pt x="1520" y="3083"/>
                  </a:lnTo>
                  <a:lnTo>
                    <a:pt x="1555" y="3055"/>
                  </a:lnTo>
                  <a:lnTo>
                    <a:pt x="1583" y="3022"/>
                  </a:lnTo>
                  <a:lnTo>
                    <a:pt x="1607" y="2985"/>
                  </a:lnTo>
                  <a:lnTo>
                    <a:pt x="1621" y="2942"/>
                  </a:lnTo>
                  <a:lnTo>
                    <a:pt x="1629" y="2896"/>
                  </a:lnTo>
                  <a:lnTo>
                    <a:pt x="1657" y="2464"/>
                  </a:lnTo>
                  <a:lnTo>
                    <a:pt x="2212" y="4159"/>
                  </a:lnTo>
                  <a:lnTo>
                    <a:pt x="2228" y="4200"/>
                  </a:lnTo>
                  <a:lnTo>
                    <a:pt x="2253" y="4235"/>
                  </a:lnTo>
                  <a:lnTo>
                    <a:pt x="2282" y="4267"/>
                  </a:lnTo>
                  <a:lnTo>
                    <a:pt x="2315" y="4291"/>
                  </a:lnTo>
                  <a:lnTo>
                    <a:pt x="2354" y="4309"/>
                  </a:lnTo>
                  <a:lnTo>
                    <a:pt x="2395" y="4320"/>
                  </a:lnTo>
                  <a:lnTo>
                    <a:pt x="2438" y="4324"/>
                  </a:lnTo>
                  <a:lnTo>
                    <a:pt x="2447" y="4324"/>
                  </a:lnTo>
                  <a:lnTo>
                    <a:pt x="2491" y="4318"/>
                  </a:lnTo>
                  <a:lnTo>
                    <a:pt x="2532" y="4306"/>
                  </a:lnTo>
                  <a:lnTo>
                    <a:pt x="2571" y="4283"/>
                  </a:lnTo>
                  <a:lnTo>
                    <a:pt x="2604" y="4257"/>
                  </a:lnTo>
                  <a:lnTo>
                    <a:pt x="2632" y="4224"/>
                  </a:lnTo>
                  <a:lnTo>
                    <a:pt x="2654" y="4187"/>
                  </a:lnTo>
                  <a:lnTo>
                    <a:pt x="2669" y="4144"/>
                  </a:lnTo>
                  <a:lnTo>
                    <a:pt x="3024" y="2733"/>
                  </a:lnTo>
                  <a:lnTo>
                    <a:pt x="3174" y="3303"/>
                  </a:lnTo>
                  <a:lnTo>
                    <a:pt x="3191" y="3348"/>
                  </a:lnTo>
                  <a:lnTo>
                    <a:pt x="3215" y="3387"/>
                  </a:lnTo>
                  <a:lnTo>
                    <a:pt x="3246" y="3420"/>
                  </a:lnTo>
                  <a:lnTo>
                    <a:pt x="3284" y="3448"/>
                  </a:lnTo>
                  <a:lnTo>
                    <a:pt x="3324" y="3466"/>
                  </a:lnTo>
                  <a:lnTo>
                    <a:pt x="3371" y="3479"/>
                  </a:lnTo>
                  <a:lnTo>
                    <a:pt x="3417" y="3481"/>
                  </a:lnTo>
                  <a:lnTo>
                    <a:pt x="3463" y="3474"/>
                  </a:lnTo>
                  <a:lnTo>
                    <a:pt x="3506" y="3459"/>
                  </a:lnTo>
                  <a:lnTo>
                    <a:pt x="3544" y="3435"/>
                  </a:lnTo>
                  <a:lnTo>
                    <a:pt x="3580" y="3405"/>
                  </a:lnTo>
                  <a:lnTo>
                    <a:pt x="3607" y="3366"/>
                  </a:lnTo>
                  <a:lnTo>
                    <a:pt x="3968" y="2779"/>
                  </a:lnTo>
                  <a:lnTo>
                    <a:pt x="4076" y="2877"/>
                  </a:lnTo>
                  <a:lnTo>
                    <a:pt x="4111" y="2903"/>
                  </a:lnTo>
                  <a:lnTo>
                    <a:pt x="4152" y="2924"/>
                  </a:lnTo>
                  <a:lnTo>
                    <a:pt x="4192" y="2935"/>
                  </a:lnTo>
                  <a:lnTo>
                    <a:pt x="4237" y="2938"/>
                  </a:lnTo>
                  <a:lnTo>
                    <a:pt x="4777" y="2938"/>
                  </a:lnTo>
                  <a:lnTo>
                    <a:pt x="4825" y="2935"/>
                  </a:lnTo>
                  <a:lnTo>
                    <a:pt x="4870" y="2920"/>
                  </a:lnTo>
                  <a:lnTo>
                    <a:pt x="4910" y="2898"/>
                  </a:lnTo>
                  <a:lnTo>
                    <a:pt x="4946" y="2870"/>
                  </a:lnTo>
                  <a:lnTo>
                    <a:pt x="4975" y="2835"/>
                  </a:lnTo>
                  <a:lnTo>
                    <a:pt x="4997" y="2794"/>
                  </a:lnTo>
                  <a:lnTo>
                    <a:pt x="5010" y="2749"/>
                  </a:lnTo>
                  <a:lnTo>
                    <a:pt x="5016" y="2701"/>
                  </a:lnTo>
                  <a:lnTo>
                    <a:pt x="5010" y="2653"/>
                  </a:lnTo>
                  <a:lnTo>
                    <a:pt x="4997" y="2607"/>
                  </a:lnTo>
                  <a:lnTo>
                    <a:pt x="4975" y="2568"/>
                  </a:lnTo>
                  <a:lnTo>
                    <a:pt x="4946" y="2533"/>
                  </a:lnTo>
                  <a:lnTo>
                    <a:pt x="4910" y="2503"/>
                  </a:lnTo>
                  <a:lnTo>
                    <a:pt x="4870" y="2481"/>
                  </a:lnTo>
                  <a:lnTo>
                    <a:pt x="4825" y="2466"/>
                  </a:lnTo>
                  <a:lnTo>
                    <a:pt x="4777" y="2462"/>
                  </a:lnTo>
                  <a:lnTo>
                    <a:pt x="4329" y="2462"/>
                  </a:lnTo>
                  <a:lnTo>
                    <a:pt x="4078" y="2231"/>
                  </a:lnTo>
                  <a:lnTo>
                    <a:pt x="4044" y="2205"/>
                  </a:lnTo>
                  <a:lnTo>
                    <a:pt x="4007" y="2186"/>
                  </a:lnTo>
                  <a:lnTo>
                    <a:pt x="3968" y="2173"/>
                  </a:lnTo>
                  <a:lnTo>
                    <a:pt x="3926" y="2168"/>
                  </a:lnTo>
                  <a:lnTo>
                    <a:pt x="3883" y="2171"/>
                  </a:lnTo>
                  <a:lnTo>
                    <a:pt x="3842" y="2181"/>
                  </a:lnTo>
                  <a:lnTo>
                    <a:pt x="3804" y="2197"/>
                  </a:lnTo>
                  <a:lnTo>
                    <a:pt x="3770" y="2220"/>
                  </a:lnTo>
                  <a:lnTo>
                    <a:pt x="3739" y="2249"/>
                  </a:lnTo>
                  <a:lnTo>
                    <a:pt x="3715" y="2283"/>
                  </a:lnTo>
                  <a:lnTo>
                    <a:pt x="3495" y="2642"/>
                  </a:lnTo>
                  <a:lnTo>
                    <a:pt x="3250" y="1714"/>
                  </a:lnTo>
                  <a:lnTo>
                    <a:pt x="3235" y="1671"/>
                  </a:lnTo>
                  <a:lnTo>
                    <a:pt x="3211" y="1632"/>
                  </a:lnTo>
                  <a:lnTo>
                    <a:pt x="3184" y="1601"/>
                  </a:lnTo>
                  <a:lnTo>
                    <a:pt x="3148" y="1573"/>
                  </a:lnTo>
                  <a:lnTo>
                    <a:pt x="3108" y="1553"/>
                  </a:lnTo>
                  <a:lnTo>
                    <a:pt x="3065" y="1540"/>
                  </a:lnTo>
                  <a:lnTo>
                    <a:pt x="3021" y="1536"/>
                  </a:lnTo>
                  <a:lnTo>
                    <a:pt x="3019" y="1536"/>
                  </a:lnTo>
                  <a:lnTo>
                    <a:pt x="2974" y="1542"/>
                  </a:lnTo>
                  <a:lnTo>
                    <a:pt x="2930" y="1555"/>
                  </a:lnTo>
                  <a:lnTo>
                    <a:pt x="2891" y="1575"/>
                  </a:lnTo>
                  <a:lnTo>
                    <a:pt x="2856" y="1601"/>
                  </a:lnTo>
                  <a:lnTo>
                    <a:pt x="2828" y="1634"/>
                  </a:lnTo>
                  <a:lnTo>
                    <a:pt x="2804" y="1673"/>
                  </a:lnTo>
                  <a:lnTo>
                    <a:pt x="2789" y="1716"/>
                  </a:lnTo>
                  <a:lnTo>
                    <a:pt x="2408" y="3229"/>
                  </a:lnTo>
                  <a:lnTo>
                    <a:pt x="1723" y="1136"/>
                  </a:lnTo>
                  <a:lnTo>
                    <a:pt x="1703" y="1092"/>
                  </a:lnTo>
                  <a:lnTo>
                    <a:pt x="1675" y="1054"/>
                  </a:lnTo>
                  <a:lnTo>
                    <a:pt x="1642" y="1023"/>
                  </a:lnTo>
                  <a:lnTo>
                    <a:pt x="1603" y="997"/>
                  </a:lnTo>
                  <a:lnTo>
                    <a:pt x="1560" y="980"/>
                  </a:lnTo>
                  <a:lnTo>
                    <a:pt x="1514" y="973"/>
                  </a:lnTo>
                  <a:lnTo>
                    <a:pt x="1466" y="973"/>
                  </a:lnTo>
                  <a:lnTo>
                    <a:pt x="1420" y="984"/>
                  </a:lnTo>
                  <a:lnTo>
                    <a:pt x="1377" y="1004"/>
                  </a:lnTo>
                  <a:lnTo>
                    <a:pt x="1338" y="1030"/>
                  </a:lnTo>
                  <a:lnTo>
                    <a:pt x="1307" y="1066"/>
                  </a:lnTo>
                  <a:lnTo>
                    <a:pt x="1283" y="1104"/>
                  </a:lnTo>
                  <a:lnTo>
                    <a:pt x="1266" y="1149"/>
                  </a:lnTo>
                  <a:lnTo>
                    <a:pt x="1259" y="1195"/>
                  </a:lnTo>
                  <a:lnTo>
                    <a:pt x="1168" y="2642"/>
                  </a:lnTo>
                  <a:lnTo>
                    <a:pt x="304" y="2642"/>
                  </a:lnTo>
                  <a:lnTo>
                    <a:pt x="239" y="2529"/>
                  </a:lnTo>
                  <a:lnTo>
                    <a:pt x="181" y="2416"/>
                  </a:lnTo>
                  <a:lnTo>
                    <a:pt x="131" y="2305"/>
                  </a:lnTo>
                  <a:lnTo>
                    <a:pt x="91" y="2196"/>
                  </a:lnTo>
                  <a:lnTo>
                    <a:pt x="59" y="2086"/>
                  </a:lnTo>
                  <a:lnTo>
                    <a:pt x="37" y="1981"/>
                  </a:lnTo>
                  <a:lnTo>
                    <a:pt x="15" y="1827"/>
                  </a:lnTo>
                  <a:lnTo>
                    <a:pt x="4" y="1681"/>
                  </a:lnTo>
                  <a:lnTo>
                    <a:pt x="0" y="1540"/>
                  </a:lnTo>
                  <a:lnTo>
                    <a:pt x="6" y="1403"/>
                  </a:lnTo>
                  <a:lnTo>
                    <a:pt x="20" y="1273"/>
                  </a:lnTo>
                  <a:lnTo>
                    <a:pt x="43" y="1147"/>
                  </a:lnTo>
                  <a:lnTo>
                    <a:pt x="74" y="1029"/>
                  </a:lnTo>
                  <a:lnTo>
                    <a:pt x="115" y="916"/>
                  </a:lnTo>
                  <a:lnTo>
                    <a:pt x="163" y="808"/>
                  </a:lnTo>
                  <a:lnTo>
                    <a:pt x="220" y="706"/>
                  </a:lnTo>
                  <a:lnTo>
                    <a:pt x="287" y="610"/>
                  </a:lnTo>
                  <a:lnTo>
                    <a:pt x="355" y="528"/>
                  </a:lnTo>
                  <a:lnTo>
                    <a:pt x="429" y="451"/>
                  </a:lnTo>
                  <a:lnTo>
                    <a:pt x="511" y="380"/>
                  </a:lnTo>
                  <a:lnTo>
                    <a:pt x="598" y="315"/>
                  </a:lnTo>
                  <a:lnTo>
                    <a:pt x="692" y="256"/>
                  </a:lnTo>
                  <a:lnTo>
                    <a:pt x="794" y="204"/>
                  </a:lnTo>
                  <a:lnTo>
                    <a:pt x="901" y="156"/>
                  </a:lnTo>
                  <a:lnTo>
                    <a:pt x="1016" y="115"/>
                  </a:lnTo>
                  <a:lnTo>
                    <a:pt x="1136" y="80"/>
                  </a:lnTo>
                  <a:lnTo>
                    <a:pt x="1264" y="50"/>
                  </a:lnTo>
                  <a:lnTo>
                    <a:pt x="1399" y="26"/>
                  </a:lnTo>
                  <a:lnTo>
                    <a:pt x="1542" y="8"/>
                  </a:lnTo>
                  <a:lnTo>
                    <a:pt x="1616" y="2"/>
                  </a:lnTo>
                  <a:lnTo>
                    <a:pt x="1692" y="0"/>
                  </a:lnTo>
                  <a:close/>
                </a:path>
              </a:pathLst>
            </a:custGeom>
            <a:solidFill>
              <a:srgbClr val="13224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US" sz="1100" kern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42126" y="3070030"/>
              <a:ext cx="1354630" cy="2324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rgbClr val="122153"/>
                  </a:solidFill>
                  <a:latin typeface="Arial"/>
                  <a:cs typeface="Arial"/>
                </a:rPr>
                <a:t>Entertainment</a:t>
              </a:r>
            </a:p>
          </p:txBody>
        </p:sp>
        <p:sp>
          <p:nvSpPr>
            <p:cNvPr id="56" name="Freeform 51"/>
            <p:cNvSpPr>
              <a:spLocks noChangeAspect="1" noEditPoints="1"/>
            </p:cNvSpPr>
            <p:nvPr/>
          </p:nvSpPr>
          <p:spPr bwMode="auto">
            <a:xfrm>
              <a:off x="903506" y="2506949"/>
              <a:ext cx="494453" cy="457211"/>
            </a:xfrm>
            <a:custGeom>
              <a:avLst/>
              <a:gdLst>
                <a:gd name="T0" fmla="*/ 2166 w 3216"/>
                <a:gd name="T1" fmla="*/ 2900 h 2900"/>
                <a:gd name="T2" fmla="*/ 2781 w 3216"/>
                <a:gd name="T3" fmla="*/ 2139 h 2900"/>
                <a:gd name="T4" fmla="*/ 2716 w 3216"/>
                <a:gd name="T5" fmla="*/ 2162 h 2900"/>
                <a:gd name="T6" fmla="*/ 2679 w 3216"/>
                <a:gd name="T7" fmla="*/ 2222 h 2900"/>
                <a:gd name="T8" fmla="*/ 2688 w 3216"/>
                <a:gd name="T9" fmla="*/ 2294 h 2900"/>
                <a:gd name="T10" fmla="*/ 2735 w 3216"/>
                <a:gd name="T11" fmla="*/ 2342 h 2900"/>
                <a:gd name="T12" fmla="*/ 2805 w 3216"/>
                <a:gd name="T13" fmla="*/ 2351 h 2900"/>
                <a:gd name="T14" fmla="*/ 2863 w 3216"/>
                <a:gd name="T15" fmla="*/ 2314 h 2900"/>
                <a:gd name="T16" fmla="*/ 2885 w 3216"/>
                <a:gd name="T17" fmla="*/ 2246 h 2900"/>
                <a:gd name="T18" fmla="*/ 2863 w 3216"/>
                <a:gd name="T19" fmla="*/ 2179 h 2900"/>
                <a:gd name="T20" fmla="*/ 2805 w 3216"/>
                <a:gd name="T21" fmla="*/ 2142 h 2900"/>
                <a:gd name="T22" fmla="*/ 2393 w 3216"/>
                <a:gd name="T23" fmla="*/ 1011 h 2900"/>
                <a:gd name="T24" fmla="*/ 2456 w 3216"/>
                <a:gd name="T25" fmla="*/ 1053 h 2900"/>
                <a:gd name="T26" fmla="*/ 2482 w 3216"/>
                <a:gd name="T27" fmla="*/ 1127 h 2900"/>
                <a:gd name="T28" fmla="*/ 2456 w 3216"/>
                <a:gd name="T29" fmla="*/ 1201 h 2900"/>
                <a:gd name="T30" fmla="*/ 2393 w 3216"/>
                <a:gd name="T31" fmla="*/ 1242 h 2900"/>
                <a:gd name="T32" fmla="*/ 2315 w 3216"/>
                <a:gd name="T33" fmla="*/ 1234 h 2900"/>
                <a:gd name="T34" fmla="*/ 2262 w 3216"/>
                <a:gd name="T35" fmla="*/ 1179 h 2900"/>
                <a:gd name="T36" fmla="*/ 2253 w 3216"/>
                <a:gd name="T37" fmla="*/ 1100 h 2900"/>
                <a:gd name="T38" fmla="*/ 2293 w 3216"/>
                <a:gd name="T39" fmla="*/ 1034 h 2900"/>
                <a:gd name="T40" fmla="*/ 2366 w 3216"/>
                <a:gd name="T41" fmla="*/ 1009 h 2900"/>
                <a:gd name="T42" fmla="*/ 1899 w 3216"/>
                <a:gd name="T43" fmla="*/ 1020 h 2900"/>
                <a:gd name="T44" fmla="*/ 1952 w 3216"/>
                <a:gd name="T45" fmla="*/ 1075 h 2900"/>
                <a:gd name="T46" fmla="*/ 1961 w 3216"/>
                <a:gd name="T47" fmla="*/ 1155 h 2900"/>
                <a:gd name="T48" fmla="*/ 1921 w 3216"/>
                <a:gd name="T49" fmla="*/ 1220 h 2900"/>
                <a:gd name="T50" fmla="*/ 1849 w 3216"/>
                <a:gd name="T51" fmla="*/ 1245 h 2900"/>
                <a:gd name="T52" fmla="*/ 1776 w 3216"/>
                <a:gd name="T53" fmla="*/ 1220 h 2900"/>
                <a:gd name="T54" fmla="*/ 1735 w 3216"/>
                <a:gd name="T55" fmla="*/ 1155 h 2900"/>
                <a:gd name="T56" fmla="*/ 1744 w 3216"/>
                <a:gd name="T57" fmla="*/ 1075 h 2900"/>
                <a:gd name="T58" fmla="*/ 1798 w 3216"/>
                <a:gd name="T59" fmla="*/ 1020 h 2900"/>
                <a:gd name="T60" fmla="*/ 1238 w 3216"/>
                <a:gd name="T61" fmla="*/ 682 h 2900"/>
                <a:gd name="T62" fmla="*/ 1178 w 3216"/>
                <a:gd name="T63" fmla="*/ 708 h 2900"/>
                <a:gd name="T64" fmla="*/ 1152 w 3216"/>
                <a:gd name="T65" fmla="*/ 771 h 2900"/>
                <a:gd name="T66" fmla="*/ 1178 w 3216"/>
                <a:gd name="T67" fmla="*/ 832 h 2900"/>
                <a:gd name="T68" fmla="*/ 1238 w 3216"/>
                <a:gd name="T69" fmla="*/ 857 h 2900"/>
                <a:gd name="T70" fmla="*/ 1299 w 3216"/>
                <a:gd name="T71" fmla="*/ 832 h 2900"/>
                <a:gd name="T72" fmla="*/ 1323 w 3216"/>
                <a:gd name="T73" fmla="*/ 771 h 2900"/>
                <a:gd name="T74" fmla="*/ 1299 w 3216"/>
                <a:gd name="T75" fmla="*/ 708 h 2900"/>
                <a:gd name="T76" fmla="*/ 1238 w 3216"/>
                <a:gd name="T77" fmla="*/ 682 h 2900"/>
                <a:gd name="T78" fmla="*/ 1388 w 3216"/>
                <a:gd name="T79" fmla="*/ 510 h 2900"/>
                <a:gd name="T80" fmla="*/ 1547 w 3216"/>
                <a:gd name="T81" fmla="*/ 556 h 2900"/>
                <a:gd name="T82" fmla="*/ 1692 w 3216"/>
                <a:gd name="T83" fmla="*/ 646 h 2900"/>
                <a:gd name="T84" fmla="*/ 1736 w 3216"/>
                <a:gd name="T85" fmla="*/ 1571 h 2900"/>
                <a:gd name="T86" fmla="*/ 1598 w 3216"/>
                <a:gd name="T87" fmla="*/ 1677 h 2900"/>
                <a:gd name="T88" fmla="*/ 1442 w 3216"/>
                <a:gd name="T89" fmla="*/ 1738 h 2900"/>
                <a:gd name="T90" fmla="*/ 1278 w 3216"/>
                <a:gd name="T91" fmla="*/ 1754 h 2900"/>
                <a:gd name="T92" fmla="*/ 1116 w 3216"/>
                <a:gd name="T93" fmla="*/ 1723 h 2900"/>
                <a:gd name="T94" fmla="*/ 965 w 3216"/>
                <a:gd name="T95" fmla="*/ 1646 h 2900"/>
                <a:gd name="T96" fmla="*/ 836 w 3216"/>
                <a:gd name="T97" fmla="*/ 1526 h 2900"/>
                <a:gd name="T98" fmla="*/ 748 w 3216"/>
                <a:gd name="T99" fmla="*/ 1377 h 2900"/>
                <a:gd name="T100" fmla="*/ 703 w 3216"/>
                <a:gd name="T101" fmla="*/ 1214 h 2900"/>
                <a:gd name="T102" fmla="*/ 703 w 3216"/>
                <a:gd name="T103" fmla="*/ 1044 h 2900"/>
                <a:gd name="T104" fmla="*/ 748 w 3216"/>
                <a:gd name="T105" fmla="*/ 881 h 2900"/>
                <a:gd name="T106" fmla="*/ 836 w 3216"/>
                <a:gd name="T107" fmla="*/ 732 h 2900"/>
                <a:gd name="T108" fmla="*/ 965 w 3216"/>
                <a:gd name="T109" fmla="*/ 612 h 2900"/>
                <a:gd name="T110" fmla="*/ 1115 w 3216"/>
                <a:gd name="T111" fmla="*/ 535 h 2900"/>
                <a:gd name="T112" fmla="*/ 1278 w 3216"/>
                <a:gd name="T113" fmla="*/ 504 h 2900"/>
                <a:gd name="T114" fmla="*/ 2954 w 3216"/>
                <a:gd name="T115" fmla="*/ 1980 h 2900"/>
                <a:gd name="T116" fmla="*/ 0 w 3216"/>
                <a:gd name="T117" fmla="*/ 0 h 2900"/>
                <a:gd name="T118" fmla="*/ 0 w 3216"/>
                <a:gd name="T119" fmla="*/ 2494 h 2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16" h="2900">
                  <a:moveTo>
                    <a:pt x="1049" y="2607"/>
                  </a:moveTo>
                  <a:lnTo>
                    <a:pt x="2166" y="2607"/>
                  </a:lnTo>
                  <a:lnTo>
                    <a:pt x="2166" y="2900"/>
                  </a:lnTo>
                  <a:lnTo>
                    <a:pt x="1049" y="2900"/>
                  </a:lnTo>
                  <a:lnTo>
                    <a:pt x="1049" y="2607"/>
                  </a:lnTo>
                  <a:close/>
                  <a:moveTo>
                    <a:pt x="2781" y="2139"/>
                  </a:moveTo>
                  <a:lnTo>
                    <a:pt x="2757" y="2142"/>
                  </a:lnTo>
                  <a:lnTo>
                    <a:pt x="2735" y="2149"/>
                  </a:lnTo>
                  <a:lnTo>
                    <a:pt x="2716" y="2162"/>
                  </a:lnTo>
                  <a:lnTo>
                    <a:pt x="2700" y="2179"/>
                  </a:lnTo>
                  <a:lnTo>
                    <a:pt x="2688" y="2199"/>
                  </a:lnTo>
                  <a:lnTo>
                    <a:pt x="2679" y="2222"/>
                  </a:lnTo>
                  <a:lnTo>
                    <a:pt x="2676" y="2246"/>
                  </a:lnTo>
                  <a:lnTo>
                    <a:pt x="2679" y="2271"/>
                  </a:lnTo>
                  <a:lnTo>
                    <a:pt x="2688" y="2294"/>
                  </a:lnTo>
                  <a:lnTo>
                    <a:pt x="2700" y="2314"/>
                  </a:lnTo>
                  <a:lnTo>
                    <a:pt x="2716" y="2329"/>
                  </a:lnTo>
                  <a:lnTo>
                    <a:pt x="2735" y="2342"/>
                  </a:lnTo>
                  <a:lnTo>
                    <a:pt x="2757" y="2351"/>
                  </a:lnTo>
                  <a:lnTo>
                    <a:pt x="2781" y="2354"/>
                  </a:lnTo>
                  <a:lnTo>
                    <a:pt x="2805" y="2351"/>
                  </a:lnTo>
                  <a:lnTo>
                    <a:pt x="2827" y="2342"/>
                  </a:lnTo>
                  <a:lnTo>
                    <a:pt x="2846" y="2329"/>
                  </a:lnTo>
                  <a:lnTo>
                    <a:pt x="2863" y="2314"/>
                  </a:lnTo>
                  <a:lnTo>
                    <a:pt x="2875" y="2294"/>
                  </a:lnTo>
                  <a:lnTo>
                    <a:pt x="2882" y="2271"/>
                  </a:lnTo>
                  <a:lnTo>
                    <a:pt x="2885" y="2246"/>
                  </a:lnTo>
                  <a:lnTo>
                    <a:pt x="2882" y="2222"/>
                  </a:lnTo>
                  <a:lnTo>
                    <a:pt x="2875" y="2199"/>
                  </a:lnTo>
                  <a:lnTo>
                    <a:pt x="2863" y="2179"/>
                  </a:lnTo>
                  <a:lnTo>
                    <a:pt x="2846" y="2162"/>
                  </a:lnTo>
                  <a:lnTo>
                    <a:pt x="2827" y="2149"/>
                  </a:lnTo>
                  <a:lnTo>
                    <a:pt x="2805" y="2142"/>
                  </a:lnTo>
                  <a:lnTo>
                    <a:pt x="2781" y="2139"/>
                  </a:lnTo>
                  <a:close/>
                  <a:moveTo>
                    <a:pt x="2366" y="1009"/>
                  </a:moveTo>
                  <a:lnTo>
                    <a:pt x="2393" y="1011"/>
                  </a:lnTo>
                  <a:lnTo>
                    <a:pt x="2417" y="1020"/>
                  </a:lnTo>
                  <a:lnTo>
                    <a:pt x="2439" y="1034"/>
                  </a:lnTo>
                  <a:lnTo>
                    <a:pt x="2456" y="1053"/>
                  </a:lnTo>
                  <a:lnTo>
                    <a:pt x="2470" y="1075"/>
                  </a:lnTo>
                  <a:lnTo>
                    <a:pt x="2479" y="1100"/>
                  </a:lnTo>
                  <a:lnTo>
                    <a:pt x="2482" y="1127"/>
                  </a:lnTo>
                  <a:lnTo>
                    <a:pt x="2479" y="1155"/>
                  </a:lnTo>
                  <a:lnTo>
                    <a:pt x="2470" y="1179"/>
                  </a:lnTo>
                  <a:lnTo>
                    <a:pt x="2456" y="1201"/>
                  </a:lnTo>
                  <a:lnTo>
                    <a:pt x="2439" y="1220"/>
                  </a:lnTo>
                  <a:lnTo>
                    <a:pt x="2417" y="1234"/>
                  </a:lnTo>
                  <a:lnTo>
                    <a:pt x="2393" y="1242"/>
                  </a:lnTo>
                  <a:lnTo>
                    <a:pt x="2366" y="1245"/>
                  </a:lnTo>
                  <a:lnTo>
                    <a:pt x="2339" y="1242"/>
                  </a:lnTo>
                  <a:lnTo>
                    <a:pt x="2315" y="1234"/>
                  </a:lnTo>
                  <a:lnTo>
                    <a:pt x="2293" y="1220"/>
                  </a:lnTo>
                  <a:lnTo>
                    <a:pt x="2276" y="1201"/>
                  </a:lnTo>
                  <a:lnTo>
                    <a:pt x="2262" y="1179"/>
                  </a:lnTo>
                  <a:lnTo>
                    <a:pt x="2253" y="1155"/>
                  </a:lnTo>
                  <a:lnTo>
                    <a:pt x="2250" y="1127"/>
                  </a:lnTo>
                  <a:lnTo>
                    <a:pt x="2253" y="1100"/>
                  </a:lnTo>
                  <a:lnTo>
                    <a:pt x="2262" y="1075"/>
                  </a:lnTo>
                  <a:lnTo>
                    <a:pt x="2276" y="1053"/>
                  </a:lnTo>
                  <a:lnTo>
                    <a:pt x="2293" y="1034"/>
                  </a:lnTo>
                  <a:lnTo>
                    <a:pt x="2315" y="1020"/>
                  </a:lnTo>
                  <a:lnTo>
                    <a:pt x="2339" y="1011"/>
                  </a:lnTo>
                  <a:lnTo>
                    <a:pt x="2366" y="1009"/>
                  </a:lnTo>
                  <a:close/>
                  <a:moveTo>
                    <a:pt x="1849" y="1009"/>
                  </a:moveTo>
                  <a:lnTo>
                    <a:pt x="1875" y="1011"/>
                  </a:lnTo>
                  <a:lnTo>
                    <a:pt x="1899" y="1020"/>
                  </a:lnTo>
                  <a:lnTo>
                    <a:pt x="1921" y="1034"/>
                  </a:lnTo>
                  <a:lnTo>
                    <a:pt x="1939" y="1053"/>
                  </a:lnTo>
                  <a:lnTo>
                    <a:pt x="1952" y="1075"/>
                  </a:lnTo>
                  <a:lnTo>
                    <a:pt x="1961" y="1100"/>
                  </a:lnTo>
                  <a:lnTo>
                    <a:pt x="1964" y="1127"/>
                  </a:lnTo>
                  <a:lnTo>
                    <a:pt x="1961" y="1155"/>
                  </a:lnTo>
                  <a:lnTo>
                    <a:pt x="1952" y="1179"/>
                  </a:lnTo>
                  <a:lnTo>
                    <a:pt x="1939" y="1201"/>
                  </a:lnTo>
                  <a:lnTo>
                    <a:pt x="1921" y="1220"/>
                  </a:lnTo>
                  <a:lnTo>
                    <a:pt x="1899" y="1234"/>
                  </a:lnTo>
                  <a:lnTo>
                    <a:pt x="1875" y="1242"/>
                  </a:lnTo>
                  <a:lnTo>
                    <a:pt x="1849" y="1245"/>
                  </a:lnTo>
                  <a:lnTo>
                    <a:pt x="1822" y="1242"/>
                  </a:lnTo>
                  <a:lnTo>
                    <a:pt x="1798" y="1234"/>
                  </a:lnTo>
                  <a:lnTo>
                    <a:pt x="1776" y="1220"/>
                  </a:lnTo>
                  <a:lnTo>
                    <a:pt x="1758" y="1201"/>
                  </a:lnTo>
                  <a:lnTo>
                    <a:pt x="1744" y="1179"/>
                  </a:lnTo>
                  <a:lnTo>
                    <a:pt x="1735" y="1155"/>
                  </a:lnTo>
                  <a:lnTo>
                    <a:pt x="1732" y="1127"/>
                  </a:lnTo>
                  <a:lnTo>
                    <a:pt x="1735" y="1100"/>
                  </a:lnTo>
                  <a:lnTo>
                    <a:pt x="1744" y="1075"/>
                  </a:lnTo>
                  <a:lnTo>
                    <a:pt x="1758" y="1053"/>
                  </a:lnTo>
                  <a:lnTo>
                    <a:pt x="1776" y="1034"/>
                  </a:lnTo>
                  <a:lnTo>
                    <a:pt x="1798" y="1020"/>
                  </a:lnTo>
                  <a:lnTo>
                    <a:pt x="1822" y="1011"/>
                  </a:lnTo>
                  <a:lnTo>
                    <a:pt x="1849" y="1009"/>
                  </a:lnTo>
                  <a:close/>
                  <a:moveTo>
                    <a:pt x="1238" y="682"/>
                  </a:moveTo>
                  <a:lnTo>
                    <a:pt x="1216" y="685"/>
                  </a:lnTo>
                  <a:lnTo>
                    <a:pt x="1195" y="694"/>
                  </a:lnTo>
                  <a:lnTo>
                    <a:pt x="1178" y="708"/>
                  </a:lnTo>
                  <a:lnTo>
                    <a:pt x="1165" y="725"/>
                  </a:lnTo>
                  <a:lnTo>
                    <a:pt x="1155" y="746"/>
                  </a:lnTo>
                  <a:lnTo>
                    <a:pt x="1152" y="771"/>
                  </a:lnTo>
                  <a:lnTo>
                    <a:pt x="1155" y="793"/>
                  </a:lnTo>
                  <a:lnTo>
                    <a:pt x="1165" y="814"/>
                  </a:lnTo>
                  <a:lnTo>
                    <a:pt x="1178" y="832"/>
                  </a:lnTo>
                  <a:lnTo>
                    <a:pt x="1195" y="845"/>
                  </a:lnTo>
                  <a:lnTo>
                    <a:pt x="1216" y="854"/>
                  </a:lnTo>
                  <a:lnTo>
                    <a:pt x="1238" y="857"/>
                  </a:lnTo>
                  <a:lnTo>
                    <a:pt x="1261" y="854"/>
                  </a:lnTo>
                  <a:lnTo>
                    <a:pt x="1281" y="845"/>
                  </a:lnTo>
                  <a:lnTo>
                    <a:pt x="1299" y="832"/>
                  </a:lnTo>
                  <a:lnTo>
                    <a:pt x="1311" y="814"/>
                  </a:lnTo>
                  <a:lnTo>
                    <a:pt x="1320" y="793"/>
                  </a:lnTo>
                  <a:lnTo>
                    <a:pt x="1323" y="771"/>
                  </a:lnTo>
                  <a:lnTo>
                    <a:pt x="1320" y="746"/>
                  </a:lnTo>
                  <a:lnTo>
                    <a:pt x="1311" y="725"/>
                  </a:lnTo>
                  <a:lnTo>
                    <a:pt x="1299" y="708"/>
                  </a:lnTo>
                  <a:lnTo>
                    <a:pt x="1281" y="694"/>
                  </a:lnTo>
                  <a:lnTo>
                    <a:pt x="1261" y="685"/>
                  </a:lnTo>
                  <a:lnTo>
                    <a:pt x="1238" y="682"/>
                  </a:lnTo>
                  <a:close/>
                  <a:moveTo>
                    <a:pt x="1278" y="504"/>
                  </a:moveTo>
                  <a:lnTo>
                    <a:pt x="1333" y="504"/>
                  </a:lnTo>
                  <a:lnTo>
                    <a:pt x="1388" y="510"/>
                  </a:lnTo>
                  <a:lnTo>
                    <a:pt x="1442" y="520"/>
                  </a:lnTo>
                  <a:lnTo>
                    <a:pt x="1495" y="535"/>
                  </a:lnTo>
                  <a:lnTo>
                    <a:pt x="1547" y="556"/>
                  </a:lnTo>
                  <a:lnTo>
                    <a:pt x="1598" y="581"/>
                  </a:lnTo>
                  <a:lnTo>
                    <a:pt x="1646" y="612"/>
                  </a:lnTo>
                  <a:lnTo>
                    <a:pt x="1692" y="646"/>
                  </a:lnTo>
                  <a:lnTo>
                    <a:pt x="1735" y="688"/>
                  </a:lnTo>
                  <a:lnTo>
                    <a:pt x="1306" y="1129"/>
                  </a:lnTo>
                  <a:lnTo>
                    <a:pt x="1736" y="1571"/>
                  </a:lnTo>
                  <a:lnTo>
                    <a:pt x="1692" y="1612"/>
                  </a:lnTo>
                  <a:lnTo>
                    <a:pt x="1646" y="1646"/>
                  </a:lnTo>
                  <a:lnTo>
                    <a:pt x="1598" y="1677"/>
                  </a:lnTo>
                  <a:lnTo>
                    <a:pt x="1548" y="1702"/>
                  </a:lnTo>
                  <a:lnTo>
                    <a:pt x="1495" y="1723"/>
                  </a:lnTo>
                  <a:lnTo>
                    <a:pt x="1442" y="1738"/>
                  </a:lnTo>
                  <a:lnTo>
                    <a:pt x="1388" y="1748"/>
                  </a:lnTo>
                  <a:lnTo>
                    <a:pt x="1334" y="1754"/>
                  </a:lnTo>
                  <a:lnTo>
                    <a:pt x="1278" y="1754"/>
                  </a:lnTo>
                  <a:lnTo>
                    <a:pt x="1224" y="1748"/>
                  </a:lnTo>
                  <a:lnTo>
                    <a:pt x="1170" y="1738"/>
                  </a:lnTo>
                  <a:lnTo>
                    <a:pt x="1116" y="1723"/>
                  </a:lnTo>
                  <a:lnTo>
                    <a:pt x="1064" y="1702"/>
                  </a:lnTo>
                  <a:lnTo>
                    <a:pt x="1014" y="1677"/>
                  </a:lnTo>
                  <a:lnTo>
                    <a:pt x="965" y="1646"/>
                  </a:lnTo>
                  <a:lnTo>
                    <a:pt x="919" y="1612"/>
                  </a:lnTo>
                  <a:lnTo>
                    <a:pt x="876" y="1571"/>
                  </a:lnTo>
                  <a:lnTo>
                    <a:pt x="836" y="1526"/>
                  </a:lnTo>
                  <a:lnTo>
                    <a:pt x="802" y="1479"/>
                  </a:lnTo>
                  <a:lnTo>
                    <a:pt x="772" y="1429"/>
                  </a:lnTo>
                  <a:lnTo>
                    <a:pt x="748" y="1377"/>
                  </a:lnTo>
                  <a:lnTo>
                    <a:pt x="727" y="1324"/>
                  </a:lnTo>
                  <a:lnTo>
                    <a:pt x="713" y="1270"/>
                  </a:lnTo>
                  <a:lnTo>
                    <a:pt x="703" y="1214"/>
                  </a:lnTo>
                  <a:lnTo>
                    <a:pt x="698" y="1157"/>
                  </a:lnTo>
                  <a:lnTo>
                    <a:pt x="698" y="1101"/>
                  </a:lnTo>
                  <a:lnTo>
                    <a:pt x="703" y="1044"/>
                  </a:lnTo>
                  <a:lnTo>
                    <a:pt x="713" y="989"/>
                  </a:lnTo>
                  <a:lnTo>
                    <a:pt x="727" y="934"/>
                  </a:lnTo>
                  <a:lnTo>
                    <a:pt x="748" y="881"/>
                  </a:lnTo>
                  <a:lnTo>
                    <a:pt x="772" y="830"/>
                  </a:lnTo>
                  <a:lnTo>
                    <a:pt x="802" y="779"/>
                  </a:lnTo>
                  <a:lnTo>
                    <a:pt x="836" y="732"/>
                  </a:lnTo>
                  <a:lnTo>
                    <a:pt x="876" y="688"/>
                  </a:lnTo>
                  <a:lnTo>
                    <a:pt x="919" y="646"/>
                  </a:lnTo>
                  <a:lnTo>
                    <a:pt x="965" y="612"/>
                  </a:lnTo>
                  <a:lnTo>
                    <a:pt x="1013" y="581"/>
                  </a:lnTo>
                  <a:lnTo>
                    <a:pt x="1064" y="556"/>
                  </a:lnTo>
                  <a:lnTo>
                    <a:pt x="1115" y="535"/>
                  </a:lnTo>
                  <a:lnTo>
                    <a:pt x="1169" y="520"/>
                  </a:lnTo>
                  <a:lnTo>
                    <a:pt x="1223" y="510"/>
                  </a:lnTo>
                  <a:lnTo>
                    <a:pt x="1278" y="504"/>
                  </a:lnTo>
                  <a:close/>
                  <a:moveTo>
                    <a:pt x="262" y="211"/>
                  </a:moveTo>
                  <a:lnTo>
                    <a:pt x="262" y="1980"/>
                  </a:lnTo>
                  <a:lnTo>
                    <a:pt x="2954" y="1980"/>
                  </a:lnTo>
                  <a:lnTo>
                    <a:pt x="2954" y="211"/>
                  </a:lnTo>
                  <a:lnTo>
                    <a:pt x="262" y="211"/>
                  </a:lnTo>
                  <a:close/>
                  <a:moveTo>
                    <a:pt x="0" y="0"/>
                  </a:moveTo>
                  <a:lnTo>
                    <a:pt x="3216" y="0"/>
                  </a:lnTo>
                  <a:lnTo>
                    <a:pt x="3216" y="2494"/>
                  </a:lnTo>
                  <a:lnTo>
                    <a:pt x="0" y="24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3224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US" sz="1100" kern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397959" y="2131959"/>
              <a:ext cx="1354630" cy="36524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rgbClr val="122153"/>
                  </a:solidFill>
                  <a:latin typeface="Arial"/>
                  <a:cs typeface="Arial"/>
                </a:rPr>
                <a:t>Personal Care Product &amp; Service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469037" y="3032769"/>
              <a:ext cx="1458833" cy="2324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rgbClr val="122153"/>
                  </a:solidFill>
                  <a:latin typeface="Arial"/>
                  <a:cs typeface="Arial"/>
                </a:rPr>
                <a:t>Reading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584535" y="2192533"/>
              <a:ext cx="1354630" cy="2324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rgbClr val="122153"/>
                  </a:solidFill>
                  <a:latin typeface="Arial"/>
                  <a:cs typeface="Arial"/>
                </a:rPr>
                <a:t>Miscellaneous</a:t>
              </a:r>
            </a:p>
          </p:txBody>
        </p:sp>
        <p:grpSp>
          <p:nvGrpSpPr>
            <p:cNvPr id="61" name="Group 60"/>
            <p:cNvGrpSpPr>
              <a:grpSpLocks noChangeAspect="1"/>
            </p:cNvGrpSpPr>
            <p:nvPr/>
          </p:nvGrpSpPr>
          <p:grpSpPr>
            <a:xfrm>
              <a:off x="3666959" y="4635481"/>
              <a:ext cx="414470" cy="457211"/>
              <a:chOff x="6023184" y="4799730"/>
              <a:chExt cx="258729" cy="285409"/>
            </a:xfrm>
            <a:solidFill>
              <a:srgbClr val="13224F"/>
            </a:solidFill>
          </p:grpSpPr>
          <p:sp>
            <p:nvSpPr>
              <p:cNvPr id="93" name="Freeform 13"/>
              <p:cNvSpPr>
                <a:spLocks/>
              </p:cNvSpPr>
              <p:nvPr/>
            </p:nvSpPr>
            <p:spPr bwMode="auto">
              <a:xfrm>
                <a:off x="6057983" y="4853827"/>
                <a:ext cx="186103" cy="231312"/>
              </a:xfrm>
              <a:custGeom>
                <a:avLst/>
                <a:gdLst>
                  <a:gd name="T0" fmla="*/ 2329 w 2329"/>
                  <a:gd name="T1" fmla="*/ 1016 h 2362"/>
                  <a:gd name="T2" fmla="*/ 2329 w 2329"/>
                  <a:gd name="T3" fmla="*/ 2270 h 2362"/>
                  <a:gd name="T4" fmla="*/ 2328 w 2329"/>
                  <a:gd name="T5" fmla="*/ 2282 h 2362"/>
                  <a:gd name="T6" fmla="*/ 2324 w 2329"/>
                  <a:gd name="T7" fmla="*/ 2302 h 2362"/>
                  <a:gd name="T8" fmla="*/ 2313 w 2329"/>
                  <a:gd name="T9" fmla="*/ 2325 h 2362"/>
                  <a:gd name="T10" fmla="*/ 2294 w 2329"/>
                  <a:gd name="T11" fmla="*/ 2345 h 2362"/>
                  <a:gd name="T12" fmla="*/ 2263 w 2329"/>
                  <a:gd name="T13" fmla="*/ 2357 h 2362"/>
                  <a:gd name="T14" fmla="*/ 1441 w 2329"/>
                  <a:gd name="T15" fmla="*/ 2359 h 2362"/>
                  <a:gd name="T16" fmla="*/ 1442 w 2329"/>
                  <a:gd name="T17" fmla="*/ 1681 h 2362"/>
                  <a:gd name="T18" fmla="*/ 1442 w 2329"/>
                  <a:gd name="T19" fmla="*/ 1669 h 2362"/>
                  <a:gd name="T20" fmla="*/ 1438 w 2329"/>
                  <a:gd name="T21" fmla="*/ 1650 h 2362"/>
                  <a:gd name="T22" fmla="*/ 1430 w 2329"/>
                  <a:gd name="T23" fmla="*/ 1626 h 2362"/>
                  <a:gd name="T24" fmla="*/ 1414 w 2329"/>
                  <a:gd name="T25" fmla="*/ 1603 h 2362"/>
                  <a:gd name="T26" fmla="*/ 1387 w 2329"/>
                  <a:gd name="T27" fmla="*/ 1584 h 2362"/>
                  <a:gd name="T28" fmla="*/ 1348 w 2329"/>
                  <a:gd name="T29" fmla="*/ 1573 h 2362"/>
                  <a:gd name="T30" fmla="*/ 984 w 2329"/>
                  <a:gd name="T31" fmla="*/ 1571 h 2362"/>
                  <a:gd name="T32" fmla="*/ 945 w 2329"/>
                  <a:gd name="T33" fmla="*/ 1577 h 2362"/>
                  <a:gd name="T34" fmla="*/ 917 w 2329"/>
                  <a:gd name="T35" fmla="*/ 1593 h 2362"/>
                  <a:gd name="T36" fmla="*/ 900 w 2329"/>
                  <a:gd name="T37" fmla="*/ 1614 h 2362"/>
                  <a:gd name="T38" fmla="*/ 891 w 2329"/>
                  <a:gd name="T39" fmla="*/ 1638 h 2362"/>
                  <a:gd name="T40" fmla="*/ 887 w 2329"/>
                  <a:gd name="T41" fmla="*/ 1660 h 2362"/>
                  <a:gd name="T42" fmla="*/ 887 w 2329"/>
                  <a:gd name="T43" fmla="*/ 1676 h 2362"/>
                  <a:gd name="T44" fmla="*/ 887 w 2329"/>
                  <a:gd name="T45" fmla="*/ 1682 h 2362"/>
                  <a:gd name="T46" fmla="*/ 882 w 2329"/>
                  <a:gd name="T47" fmla="*/ 2361 h 2362"/>
                  <a:gd name="T48" fmla="*/ 855 w 2329"/>
                  <a:gd name="T49" fmla="*/ 2361 h 2362"/>
                  <a:gd name="T50" fmla="*/ 803 w 2329"/>
                  <a:gd name="T51" fmla="*/ 2361 h 2362"/>
                  <a:gd name="T52" fmla="*/ 734 w 2329"/>
                  <a:gd name="T53" fmla="*/ 2361 h 2362"/>
                  <a:gd name="T54" fmla="*/ 651 w 2329"/>
                  <a:gd name="T55" fmla="*/ 2361 h 2362"/>
                  <a:gd name="T56" fmla="*/ 558 w 2329"/>
                  <a:gd name="T57" fmla="*/ 2361 h 2362"/>
                  <a:gd name="T58" fmla="*/ 462 w 2329"/>
                  <a:gd name="T59" fmla="*/ 2362 h 2362"/>
                  <a:gd name="T60" fmla="*/ 365 w 2329"/>
                  <a:gd name="T61" fmla="*/ 2362 h 2362"/>
                  <a:gd name="T62" fmla="*/ 274 w 2329"/>
                  <a:gd name="T63" fmla="*/ 2362 h 2362"/>
                  <a:gd name="T64" fmla="*/ 194 w 2329"/>
                  <a:gd name="T65" fmla="*/ 2362 h 2362"/>
                  <a:gd name="T66" fmla="*/ 128 w 2329"/>
                  <a:gd name="T67" fmla="*/ 2362 h 2362"/>
                  <a:gd name="T68" fmla="*/ 82 w 2329"/>
                  <a:gd name="T69" fmla="*/ 2362 h 2362"/>
                  <a:gd name="T70" fmla="*/ 50 w 2329"/>
                  <a:gd name="T71" fmla="*/ 2360 h 2362"/>
                  <a:gd name="T72" fmla="*/ 25 w 2329"/>
                  <a:gd name="T73" fmla="*/ 2349 h 2362"/>
                  <a:gd name="T74" fmla="*/ 10 w 2329"/>
                  <a:gd name="T75" fmla="*/ 2331 h 2362"/>
                  <a:gd name="T76" fmla="*/ 2 w 2329"/>
                  <a:gd name="T77" fmla="*/ 2310 h 2362"/>
                  <a:gd name="T78" fmla="*/ 0 w 2329"/>
                  <a:gd name="T79" fmla="*/ 2295 h 2362"/>
                  <a:gd name="T80" fmla="*/ 0 w 2329"/>
                  <a:gd name="T81" fmla="*/ 2288 h 2362"/>
                  <a:gd name="T82" fmla="*/ 1199 w 2329"/>
                  <a:gd name="T83" fmla="*/ 0 h 2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329" h="2362">
                    <a:moveTo>
                      <a:pt x="1199" y="0"/>
                    </a:moveTo>
                    <a:lnTo>
                      <a:pt x="2329" y="1016"/>
                    </a:lnTo>
                    <a:lnTo>
                      <a:pt x="2329" y="2268"/>
                    </a:lnTo>
                    <a:lnTo>
                      <a:pt x="2329" y="2270"/>
                    </a:lnTo>
                    <a:lnTo>
                      <a:pt x="2329" y="2275"/>
                    </a:lnTo>
                    <a:lnTo>
                      <a:pt x="2328" y="2282"/>
                    </a:lnTo>
                    <a:lnTo>
                      <a:pt x="2326" y="2291"/>
                    </a:lnTo>
                    <a:lnTo>
                      <a:pt x="2324" y="2302"/>
                    </a:lnTo>
                    <a:lnTo>
                      <a:pt x="2319" y="2313"/>
                    </a:lnTo>
                    <a:lnTo>
                      <a:pt x="2313" y="2325"/>
                    </a:lnTo>
                    <a:lnTo>
                      <a:pt x="2305" y="2336"/>
                    </a:lnTo>
                    <a:lnTo>
                      <a:pt x="2294" y="2345"/>
                    </a:lnTo>
                    <a:lnTo>
                      <a:pt x="2280" y="2352"/>
                    </a:lnTo>
                    <a:lnTo>
                      <a:pt x="2263" y="2357"/>
                    </a:lnTo>
                    <a:lnTo>
                      <a:pt x="2242" y="2359"/>
                    </a:lnTo>
                    <a:lnTo>
                      <a:pt x="1441" y="2359"/>
                    </a:lnTo>
                    <a:lnTo>
                      <a:pt x="1442" y="1682"/>
                    </a:lnTo>
                    <a:lnTo>
                      <a:pt x="1442" y="1681"/>
                    </a:lnTo>
                    <a:lnTo>
                      <a:pt x="1442" y="1676"/>
                    </a:lnTo>
                    <a:lnTo>
                      <a:pt x="1442" y="1669"/>
                    </a:lnTo>
                    <a:lnTo>
                      <a:pt x="1441" y="1660"/>
                    </a:lnTo>
                    <a:lnTo>
                      <a:pt x="1438" y="1650"/>
                    </a:lnTo>
                    <a:lnTo>
                      <a:pt x="1435" y="1638"/>
                    </a:lnTo>
                    <a:lnTo>
                      <a:pt x="1430" y="1626"/>
                    </a:lnTo>
                    <a:lnTo>
                      <a:pt x="1423" y="1614"/>
                    </a:lnTo>
                    <a:lnTo>
                      <a:pt x="1414" y="1603"/>
                    </a:lnTo>
                    <a:lnTo>
                      <a:pt x="1402" y="1593"/>
                    </a:lnTo>
                    <a:lnTo>
                      <a:pt x="1387" y="1584"/>
                    </a:lnTo>
                    <a:lnTo>
                      <a:pt x="1370" y="1577"/>
                    </a:lnTo>
                    <a:lnTo>
                      <a:pt x="1348" y="1573"/>
                    </a:lnTo>
                    <a:lnTo>
                      <a:pt x="1323" y="1571"/>
                    </a:lnTo>
                    <a:lnTo>
                      <a:pt x="984" y="1571"/>
                    </a:lnTo>
                    <a:lnTo>
                      <a:pt x="963" y="1573"/>
                    </a:lnTo>
                    <a:lnTo>
                      <a:pt x="945" y="1577"/>
                    </a:lnTo>
                    <a:lnTo>
                      <a:pt x="929" y="1584"/>
                    </a:lnTo>
                    <a:lnTo>
                      <a:pt x="917" y="1593"/>
                    </a:lnTo>
                    <a:lnTo>
                      <a:pt x="908" y="1603"/>
                    </a:lnTo>
                    <a:lnTo>
                      <a:pt x="900" y="1614"/>
                    </a:lnTo>
                    <a:lnTo>
                      <a:pt x="895" y="1626"/>
                    </a:lnTo>
                    <a:lnTo>
                      <a:pt x="891" y="1638"/>
                    </a:lnTo>
                    <a:lnTo>
                      <a:pt x="889" y="1650"/>
                    </a:lnTo>
                    <a:lnTo>
                      <a:pt x="887" y="1660"/>
                    </a:lnTo>
                    <a:lnTo>
                      <a:pt x="887" y="1669"/>
                    </a:lnTo>
                    <a:lnTo>
                      <a:pt x="887" y="1676"/>
                    </a:lnTo>
                    <a:lnTo>
                      <a:pt x="887" y="1681"/>
                    </a:lnTo>
                    <a:lnTo>
                      <a:pt x="887" y="1682"/>
                    </a:lnTo>
                    <a:lnTo>
                      <a:pt x="886" y="2361"/>
                    </a:lnTo>
                    <a:lnTo>
                      <a:pt x="882" y="2361"/>
                    </a:lnTo>
                    <a:lnTo>
                      <a:pt x="872" y="2361"/>
                    </a:lnTo>
                    <a:lnTo>
                      <a:pt x="855" y="2361"/>
                    </a:lnTo>
                    <a:lnTo>
                      <a:pt x="832" y="2361"/>
                    </a:lnTo>
                    <a:lnTo>
                      <a:pt x="803" y="2361"/>
                    </a:lnTo>
                    <a:lnTo>
                      <a:pt x="771" y="2361"/>
                    </a:lnTo>
                    <a:lnTo>
                      <a:pt x="734" y="2361"/>
                    </a:lnTo>
                    <a:lnTo>
                      <a:pt x="694" y="2361"/>
                    </a:lnTo>
                    <a:lnTo>
                      <a:pt x="651" y="2361"/>
                    </a:lnTo>
                    <a:lnTo>
                      <a:pt x="605" y="2361"/>
                    </a:lnTo>
                    <a:lnTo>
                      <a:pt x="558" y="2361"/>
                    </a:lnTo>
                    <a:lnTo>
                      <a:pt x="510" y="2361"/>
                    </a:lnTo>
                    <a:lnTo>
                      <a:pt x="462" y="2362"/>
                    </a:lnTo>
                    <a:lnTo>
                      <a:pt x="414" y="2362"/>
                    </a:lnTo>
                    <a:lnTo>
                      <a:pt x="365" y="2362"/>
                    </a:lnTo>
                    <a:lnTo>
                      <a:pt x="319" y="2362"/>
                    </a:lnTo>
                    <a:lnTo>
                      <a:pt x="274" y="2362"/>
                    </a:lnTo>
                    <a:lnTo>
                      <a:pt x="233" y="2362"/>
                    </a:lnTo>
                    <a:lnTo>
                      <a:pt x="194" y="2362"/>
                    </a:lnTo>
                    <a:lnTo>
                      <a:pt x="159" y="2362"/>
                    </a:lnTo>
                    <a:lnTo>
                      <a:pt x="128" y="2362"/>
                    </a:lnTo>
                    <a:lnTo>
                      <a:pt x="102" y="2362"/>
                    </a:lnTo>
                    <a:lnTo>
                      <a:pt x="82" y="2362"/>
                    </a:lnTo>
                    <a:lnTo>
                      <a:pt x="68" y="2362"/>
                    </a:lnTo>
                    <a:lnTo>
                      <a:pt x="50" y="2360"/>
                    </a:lnTo>
                    <a:lnTo>
                      <a:pt x="36" y="2356"/>
                    </a:lnTo>
                    <a:lnTo>
                      <a:pt x="25" y="2349"/>
                    </a:lnTo>
                    <a:lnTo>
                      <a:pt x="16" y="2340"/>
                    </a:lnTo>
                    <a:lnTo>
                      <a:pt x="10" y="2331"/>
                    </a:lnTo>
                    <a:lnTo>
                      <a:pt x="5" y="2320"/>
                    </a:lnTo>
                    <a:lnTo>
                      <a:pt x="2" y="2310"/>
                    </a:lnTo>
                    <a:lnTo>
                      <a:pt x="1" y="2302"/>
                    </a:lnTo>
                    <a:lnTo>
                      <a:pt x="0" y="2295"/>
                    </a:lnTo>
                    <a:lnTo>
                      <a:pt x="0" y="2290"/>
                    </a:lnTo>
                    <a:lnTo>
                      <a:pt x="0" y="2288"/>
                    </a:lnTo>
                    <a:lnTo>
                      <a:pt x="0" y="1016"/>
                    </a:lnTo>
                    <a:lnTo>
                      <a:pt x="119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/>
                <a:endParaRPr lang="en-US" sz="1100" kern="0" dirty="0">
                  <a:solidFill>
                    <a:srgbClr val="122153"/>
                  </a:solidFill>
                  <a:latin typeface="Arial"/>
                </a:endParaRPr>
              </a:p>
            </p:txBody>
          </p:sp>
          <p:sp>
            <p:nvSpPr>
              <p:cNvPr id="94" name="Freeform 14"/>
              <p:cNvSpPr>
                <a:spLocks/>
              </p:cNvSpPr>
              <p:nvPr/>
            </p:nvSpPr>
            <p:spPr bwMode="auto">
              <a:xfrm>
                <a:off x="6023184" y="4799730"/>
                <a:ext cx="258729" cy="152963"/>
              </a:xfrm>
              <a:custGeom>
                <a:avLst/>
                <a:gdLst>
                  <a:gd name="T0" fmla="*/ 1651 w 3249"/>
                  <a:gd name="T1" fmla="*/ 0 h 1555"/>
                  <a:gd name="T2" fmla="*/ 3249 w 3249"/>
                  <a:gd name="T3" fmla="*/ 1464 h 1555"/>
                  <a:gd name="T4" fmla="*/ 3248 w 3249"/>
                  <a:gd name="T5" fmla="*/ 1465 h 1555"/>
                  <a:gd name="T6" fmla="*/ 3246 w 3249"/>
                  <a:gd name="T7" fmla="*/ 1469 h 1555"/>
                  <a:gd name="T8" fmla="*/ 3242 w 3249"/>
                  <a:gd name="T9" fmla="*/ 1474 h 1555"/>
                  <a:gd name="T10" fmla="*/ 3237 w 3249"/>
                  <a:gd name="T11" fmla="*/ 1481 h 1555"/>
                  <a:gd name="T12" fmla="*/ 3230 w 3249"/>
                  <a:gd name="T13" fmla="*/ 1490 h 1555"/>
                  <a:gd name="T14" fmla="*/ 3221 w 3249"/>
                  <a:gd name="T15" fmla="*/ 1499 h 1555"/>
                  <a:gd name="T16" fmla="*/ 3210 w 3249"/>
                  <a:gd name="T17" fmla="*/ 1509 h 1555"/>
                  <a:gd name="T18" fmla="*/ 3198 w 3249"/>
                  <a:gd name="T19" fmla="*/ 1518 h 1555"/>
                  <a:gd name="T20" fmla="*/ 3184 w 3249"/>
                  <a:gd name="T21" fmla="*/ 1526 h 1555"/>
                  <a:gd name="T22" fmla="*/ 3168 w 3249"/>
                  <a:gd name="T23" fmla="*/ 1534 h 1555"/>
                  <a:gd name="T24" fmla="*/ 3151 w 3249"/>
                  <a:gd name="T25" fmla="*/ 1540 h 1555"/>
                  <a:gd name="T26" fmla="*/ 3131 w 3249"/>
                  <a:gd name="T27" fmla="*/ 1545 h 1555"/>
                  <a:gd name="T28" fmla="*/ 3109 w 3249"/>
                  <a:gd name="T29" fmla="*/ 1547 h 1555"/>
                  <a:gd name="T30" fmla="*/ 3085 w 3249"/>
                  <a:gd name="T31" fmla="*/ 1546 h 1555"/>
                  <a:gd name="T32" fmla="*/ 3059 w 3249"/>
                  <a:gd name="T33" fmla="*/ 1543 h 1555"/>
                  <a:gd name="T34" fmla="*/ 3031 w 3249"/>
                  <a:gd name="T35" fmla="*/ 1536 h 1555"/>
                  <a:gd name="T36" fmla="*/ 3000 w 3249"/>
                  <a:gd name="T37" fmla="*/ 1525 h 1555"/>
                  <a:gd name="T38" fmla="*/ 2967 w 3249"/>
                  <a:gd name="T39" fmla="*/ 1510 h 1555"/>
                  <a:gd name="T40" fmla="*/ 2932 w 3249"/>
                  <a:gd name="T41" fmla="*/ 1489 h 1555"/>
                  <a:gd name="T42" fmla="*/ 2895 w 3249"/>
                  <a:gd name="T43" fmla="*/ 1464 h 1555"/>
                  <a:gd name="T44" fmla="*/ 1651 w 3249"/>
                  <a:gd name="T45" fmla="*/ 335 h 1555"/>
                  <a:gd name="T46" fmla="*/ 324 w 3249"/>
                  <a:gd name="T47" fmla="*/ 1471 h 1555"/>
                  <a:gd name="T48" fmla="*/ 292 w 3249"/>
                  <a:gd name="T49" fmla="*/ 1496 h 1555"/>
                  <a:gd name="T50" fmla="*/ 260 w 3249"/>
                  <a:gd name="T51" fmla="*/ 1517 h 1555"/>
                  <a:gd name="T52" fmla="*/ 232 w 3249"/>
                  <a:gd name="T53" fmla="*/ 1533 h 1555"/>
                  <a:gd name="T54" fmla="*/ 205 w 3249"/>
                  <a:gd name="T55" fmla="*/ 1544 h 1555"/>
                  <a:gd name="T56" fmla="*/ 179 w 3249"/>
                  <a:gd name="T57" fmla="*/ 1551 h 1555"/>
                  <a:gd name="T58" fmla="*/ 156 w 3249"/>
                  <a:gd name="T59" fmla="*/ 1554 h 1555"/>
                  <a:gd name="T60" fmla="*/ 134 w 3249"/>
                  <a:gd name="T61" fmla="*/ 1555 h 1555"/>
                  <a:gd name="T62" fmla="*/ 114 w 3249"/>
                  <a:gd name="T63" fmla="*/ 1553 h 1555"/>
                  <a:gd name="T64" fmla="*/ 95 w 3249"/>
                  <a:gd name="T65" fmla="*/ 1548 h 1555"/>
                  <a:gd name="T66" fmla="*/ 78 w 3249"/>
                  <a:gd name="T67" fmla="*/ 1542 h 1555"/>
                  <a:gd name="T68" fmla="*/ 63 w 3249"/>
                  <a:gd name="T69" fmla="*/ 1534 h 1555"/>
                  <a:gd name="T70" fmla="*/ 50 w 3249"/>
                  <a:gd name="T71" fmla="*/ 1526 h 1555"/>
                  <a:gd name="T72" fmla="*/ 38 w 3249"/>
                  <a:gd name="T73" fmla="*/ 1516 h 1555"/>
                  <a:gd name="T74" fmla="*/ 28 w 3249"/>
                  <a:gd name="T75" fmla="*/ 1507 h 1555"/>
                  <a:gd name="T76" fmla="*/ 19 w 3249"/>
                  <a:gd name="T77" fmla="*/ 1497 h 1555"/>
                  <a:gd name="T78" fmla="*/ 12 w 3249"/>
                  <a:gd name="T79" fmla="*/ 1489 h 1555"/>
                  <a:gd name="T80" fmla="*/ 7 w 3249"/>
                  <a:gd name="T81" fmla="*/ 1481 h 1555"/>
                  <a:gd name="T82" fmla="*/ 3 w 3249"/>
                  <a:gd name="T83" fmla="*/ 1476 h 1555"/>
                  <a:gd name="T84" fmla="*/ 1 w 3249"/>
                  <a:gd name="T85" fmla="*/ 1472 h 1555"/>
                  <a:gd name="T86" fmla="*/ 0 w 3249"/>
                  <a:gd name="T87" fmla="*/ 1471 h 1555"/>
                  <a:gd name="T88" fmla="*/ 1651 w 3249"/>
                  <a:gd name="T89" fmla="*/ 0 h 1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249" h="1555">
                    <a:moveTo>
                      <a:pt x="1651" y="0"/>
                    </a:moveTo>
                    <a:lnTo>
                      <a:pt x="3249" y="1464"/>
                    </a:lnTo>
                    <a:lnTo>
                      <a:pt x="3248" y="1465"/>
                    </a:lnTo>
                    <a:lnTo>
                      <a:pt x="3246" y="1469"/>
                    </a:lnTo>
                    <a:lnTo>
                      <a:pt x="3242" y="1474"/>
                    </a:lnTo>
                    <a:lnTo>
                      <a:pt x="3237" y="1481"/>
                    </a:lnTo>
                    <a:lnTo>
                      <a:pt x="3230" y="1490"/>
                    </a:lnTo>
                    <a:lnTo>
                      <a:pt x="3221" y="1499"/>
                    </a:lnTo>
                    <a:lnTo>
                      <a:pt x="3210" y="1509"/>
                    </a:lnTo>
                    <a:lnTo>
                      <a:pt x="3198" y="1518"/>
                    </a:lnTo>
                    <a:lnTo>
                      <a:pt x="3184" y="1526"/>
                    </a:lnTo>
                    <a:lnTo>
                      <a:pt x="3168" y="1534"/>
                    </a:lnTo>
                    <a:lnTo>
                      <a:pt x="3151" y="1540"/>
                    </a:lnTo>
                    <a:lnTo>
                      <a:pt x="3131" y="1545"/>
                    </a:lnTo>
                    <a:lnTo>
                      <a:pt x="3109" y="1547"/>
                    </a:lnTo>
                    <a:lnTo>
                      <a:pt x="3085" y="1546"/>
                    </a:lnTo>
                    <a:lnTo>
                      <a:pt x="3059" y="1543"/>
                    </a:lnTo>
                    <a:lnTo>
                      <a:pt x="3031" y="1536"/>
                    </a:lnTo>
                    <a:lnTo>
                      <a:pt x="3000" y="1525"/>
                    </a:lnTo>
                    <a:lnTo>
                      <a:pt x="2967" y="1510"/>
                    </a:lnTo>
                    <a:lnTo>
                      <a:pt x="2932" y="1489"/>
                    </a:lnTo>
                    <a:lnTo>
                      <a:pt x="2895" y="1464"/>
                    </a:lnTo>
                    <a:lnTo>
                      <a:pt x="1651" y="335"/>
                    </a:lnTo>
                    <a:lnTo>
                      <a:pt x="324" y="1471"/>
                    </a:lnTo>
                    <a:lnTo>
                      <a:pt x="292" y="1496"/>
                    </a:lnTo>
                    <a:lnTo>
                      <a:pt x="260" y="1517"/>
                    </a:lnTo>
                    <a:lnTo>
                      <a:pt x="232" y="1533"/>
                    </a:lnTo>
                    <a:lnTo>
                      <a:pt x="205" y="1544"/>
                    </a:lnTo>
                    <a:lnTo>
                      <a:pt x="179" y="1551"/>
                    </a:lnTo>
                    <a:lnTo>
                      <a:pt x="156" y="1554"/>
                    </a:lnTo>
                    <a:lnTo>
                      <a:pt x="134" y="1555"/>
                    </a:lnTo>
                    <a:lnTo>
                      <a:pt x="114" y="1553"/>
                    </a:lnTo>
                    <a:lnTo>
                      <a:pt x="95" y="1548"/>
                    </a:lnTo>
                    <a:lnTo>
                      <a:pt x="78" y="1542"/>
                    </a:lnTo>
                    <a:lnTo>
                      <a:pt x="63" y="1534"/>
                    </a:lnTo>
                    <a:lnTo>
                      <a:pt x="50" y="1526"/>
                    </a:lnTo>
                    <a:lnTo>
                      <a:pt x="38" y="1516"/>
                    </a:lnTo>
                    <a:lnTo>
                      <a:pt x="28" y="1507"/>
                    </a:lnTo>
                    <a:lnTo>
                      <a:pt x="19" y="1497"/>
                    </a:lnTo>
                    <a:lnTo>
                      <a:pt x="12" y="1489"/>
                    </a:lnTo>
                    <a:lnTo>
                      <a:pt x="7" y="1481"/>
                    </a:lnTo>
                    <a:lnTo>
                      <a:pt x="3" y="1476"/>
                    </a:lnTo>
                    <a:lnTo>
                      <a:pt x="1" y="1472"/>
                    </a:lnTo>
                    <a:lnTo>
                      <a:pt x="0" y="1471"/>
                    </a:lnTo>
                    <a:lnTo>
                      <a:pt x="165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/>
                <a:endParaRPr lang="en-US" sz="1100" kern="0" dirty="0">
                  <a:solidFill>
                    <a:srgbClr val="122153"/>
                  </a:solidFill>
                  <a:latin typeface="Arial"/>
                </a:endParaRPr>
              </a:p>
            </p:txBody>
          </p:sp>
          <p:sp>
            <p:nvSpPr>
              <p:cNvPr id="96" name="Freeform 15"/>
              <p:cNvSpPr>
                <a:spLocks/>
              </p:cNvSpPr>
              <p:nvPr/>
            </p:nvSpPr>
            <p:spPr bwMode="auto">
              <a:xfrm>
                <a:off x="6225931" y="4831442"/>
                <a:ext cx="25722" cy="65290"/>
              </a:xfrm>
              <a:custGeom>
                <a:avLst/>
                <a:gdLst>
                  <a:gd name="T0" fmla="*/ 0 w 319"/>
                  <a:gd name="T1" fmla="*/ 0 h 667"/>
                  <a:gd name="T2" fmla="*/ 319 w 319"/>
                  <a:gd name="T3" fmla="*/ 0 h 667"/>
                  <a:gd name="T4" fmla="*/ 319 w 319"/>
                  <a:gd name="T5" fmla="*/ 667 h 667"/>
                  <a:gd name="T6" fmla="*/ 1 w 319"/>
                  <a:gd name="T7" fmla="*/ 393 h 667"/>
                  <a:gd name="T8" fmla="*/ 0 w 319"/>
                  <a:gd name="T9" fmla="*/ 0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9" h="667">
                    <a:moveTo>
                      <a:pt x="0" y="0"/>
                    </a:moveTo>
                    <a:lnTo>
                      <a:pt x="319" y="0"/>
                    </a:lnTo>
                    <a:lnTo>
                      <a:pt x="319" y="667"/>
                    </a:lnTo>
                    <a:lnTo>
                      <a:pt x="1" y="39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/>
                <a:endParaRPr lang="en-US" sz="1100" kern="0" dirty="0">
                  <a:solidFill>
                    <a:srgbClr val="122153"/>
                  </a:solidFill>
                  <a:latin typeface="Arial"/>
                </a:endParaRPr>
              </a:p>
            </p:txBody>
          </p:sp>
        </p:grpSp>
        <p:grpSp>
          <p:nvGrpSpPr>
            <p:cNvPr id="62" name="Group 61"/>
            <p:cNvGrpSpPr>
              <a:grpSpLocks noChangeAspect="1"/>
            </p:cNvGrpSpPr>
            <p:nvPr/>
          </p:nvGrpSpPr>
          <p:grpSpPr>
            <a:xfrm>
              <a:off x="3146676" y="1680134"/>
              <a:ext cx="348423" cy="457211"/>
              <a:chOff x="7782623" y="4661756"/>
              <a:chExt cx="312779" cy="410437"/>
            </a:xfrm>
            <a:solidFill>
              <a:srgbClr val="13224F"/>
            </a:solidFill>
          </p:grpSpPr>
          <p:sp>
            <p:nvSpPr>
              <p:cNvPr id="81" name="Freeform 85"/>
              <p:cNvSpPr>
                <a:spLocks noEditPoints="1"/>
              </p:cNvSpPr>
              <p:nvPr/>
            </p:nvSpPr>
            <p:spPr bwMode="auto">
              <a:xfrm>
                <a:off x="7782623" y="4721719"/>
                <a:ext cx="312779" cy="290511"/>
              </a:xfrm>
              <a:custGeom>
                <a:avLst/>
                <a:gdLst>
                  <a:gd name="T0" fmla="*/ 233 w 3359"/>
                  <a:gd name="T1" fmla="*/ 175 h 2535"/>
                  <a:gd name="T2" fmla="*/ 197 w 3359"/>
                  <a:gd name="T3" fmla="*/ 195 h 2535"/>
                  <a:gd name="T4" fmla="*/ 177 w 3359"/>
                  <a:gd name="T5" fmla="*/ 230 h 2535"/>
                  <a:gd name="T6" fmla="*/ 174 w 3359"/>
                  <a:gd name="T7" fmla="*/ 2282 h 2535"/>
                  <a:gd name="T8" fmla="*/ 184 w 3359"/>
                  <a:gd name="T9" fmla="*/ 2322 h 2535"/>
                  <a:gd name="T10" fmla="*/ 214 w 3359"/>
                  <a:gd name="T11" fmla="*/ 2350 h 2535"/>
                  <a:gd name="T12" fmla="*/ 254 w 3359"/>
                  <a:gd name="T13" fmla="*/ 2361 h 2535"/>
                  <a:gd name="T14" fmla="*/ 3127 w 3359"/>
                  <a:gd name="T15" fmla="*/ 2359 h 2535"/>
                  <a:gd name="T16" fmla="*/ 3162 w 3359"/>
                  <a:gd name="T17" fmla="*/ 2338 h 2535"/>
                  <a:gd name="T18" fmla="*/ 3183 w 3359"/>
                  <a:gd name="T19" fmla="*/ 2304 h 2535"/>
                  <a:gd name="T20" fmla="*/ 3185 w 3359"/>
                  <a:gd name="T21" fmla="*/ 251 h 2535"/>
                  <a:gd name="T22" fmla="*/ 3175 w 3359"/>
                  <a:gd name="T23" fmla="*/ 211 h 2535"/>
                  <a:gd name="T24" fmla="*/ 3146 w 3359"/>
                  <a:gd name="T25" fmla="*/ 183 h 2535"/>
                  <a:gd name="T26" fmla="*/ 3107 w 3359"/>
                  <a:gd name="T27" fmla="*/ 172 h 2535"/>
                  <a:gd name="T28" fmla="*/ 254 w 3359"/>
                  <a:gd name="T29" fmla="*/ 0 h 2535"/>
                  <a:gd name="T30" fmla="*/ 3147 w 3359"/>
                  <a:gd name="T31" fmla="*/ 3 h 2535"/>
                  <a:gd name="T32" fmla="*/ 3222 w 3359"/>
                  <a:gd name="T33" fmla="*/ 27 h 2535"/>
                  <a:gd name="T34" fmla="*/ 3284 w 3359"/>
                  <a:gd name="T35" fmla="*/ 73 h 2535"/>
                  <a:gd name="T36" fmla="*/ 3330 w 3359"/>
                  <a:gd name="T37" fmla="*/ 135 h 2535"/>
                  <a:gd name="T38" fmla="*/ 3356 w 3359"/>
                  <a:gd name="T39" fmla="*/ 210 h 2535"/>
                  <a:gd name="T40" fmla="*/ 3359 w 3359"/>
                  <a:gd name="T41" fmla="*/ 2282 h 2535"/>
                  <a:gd name="T42" fmla="*/ 3346 w 3359"/>
                  <a:gd name="T43" fmla="*/ 2363 h 2535"/>
                  <a:gd name="T44" fmla="*/ 3310 w 3359"/>
                  <a:gd name="T45" fmla="*/ 2432 h 2535"/>
                  <a:gd name="T46" fmla="*/ 3255 w 3359"/>
                  <a:gd name="T47" fmla="*/ 2486 h 2535"/>
                  <a:gd name="T48" fmla="*/ 3186 w 3359"/>
                  <a:gd name="T49" fmla="*/ 2522 h 2535"/>
                  <a:gd name="T50" fmla="*/ 3107 w 3359"/>
                  <a:gd name="T51" fmla="*/ 2535 h 2535"/>
                  <a:gd name="T52" fmla="*/ 212 w 3359"/>
                  <a:gd name="T53" fmla="*/ 2532 h 2535"/>
                  <a:gd name="T54" fmla="*/ 137 w 3359"/>
                  <a:gd name="T55" fmla="*/ 2506 h 2535"/>
                  <a:gd name="T56" fmla="*/ 75 w 3359"/>
                  <a:gd name="T57" fmla="*/ 2461 h 2535"/>
                  <a:gd name="T58" fmla="*/ 29 w 3359"/>
                  <a:gd name="T59" fmla="*/ 2398 h 2535"/>
                  <a:gd name="T60" fmla="*/ 3 w 3359"/>
                  <a:gd name="T61" fmla="*/ 2324 h 2535"/>
                  <a:gd name="T62" fmla="*/ 0 w 3359"/>
                  <a:gd name="T63" fmla="*/ 251 h 2535"/>
                  <a:gd name="T64" fmla="*/ 13 w 3359"/>
                  <a:gd name="T65" fmla="*/ 172 h 2535"/>
                  <a:gd name="T66" fmla="*/ 49 w 3359"/>
                  <a:gd name="T67" fmla="*/ 102 h 2535"/>
                  <a:gd name="T68" fmla="*/ 104 w 3359"/>
                  <a:gd name="T69" fmla="*/ 47 h 2535"/>
                  <a:gd name="T70" fmla="*/ 173 w 3359"/>
                  <a:gd name="T71" fmla="*/ 12 h 2535"/>
                  <a:gd name="T72" fmla="*/ 254 w 3359"/>
                  <a:gd name="T73" fmla="*/ 0 h 25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359" h="2535">
                    <a:moveTo>
                      <a:pt x="254" y="172"/>
                    </a:moveTo>
                    <a:lnTo>
                      <a:pt x="233" y="175"/>
                    </a:lnTo>
                    <a:lnTo>
                      <a:pt x="214" y="183"/>
                    </a:lnTo>
                    <a:lnTo>
                      <a:pt x="197" y="195"/>
                    </a:lnTo>
                    <a:lnTo>
                      <a:pt x="184" y="211"/>
                    </a:lnTo>
                    <a:lnTo>
                      <a:pt x="177" y="230"/>
                    </a:lnTo>
                    <a:lnTo>
                      <a:pt x="174" y="251"/>
                    </a:lnTo>
                    <a:lnTo>
                      <a:pt x="174" y="2282"/>
                    </a:lnTo>
                    <a:lnTo>
                      <a:pt x="177" y="2304"/>
                    </a:lnTo>
                    <a:lnTo>
                      <a:pt x="184" y="2322"/>
                    </a:lnTo>
                    <a:lnTo>
                      <a:pt x="197" y="2338"/>
                    </a:lnTo>
                    <a:lnTo>
                      <a:pt x="214" y="2350"/>
                    </a:lnTo>
                    <a:lnTo>
                      <a:pt x="233" y="2359"/>
                    </a:lnTo>
                    <a:lnTo>
                      <a:pt x="254" y="2361"/>
                    </a:lnTo>
                    <a:lnTo>
                      <a:pt x="3107" y="2361"/>
                    </a:lnTo>
                    <a:lnTo>
                      <a:pt x="3127" y="2359"/>
                    </a:lnTo>
                    <a:lnTo>
                      <a:pt x="3146" y="2350"/>
                    </a:lnTo>
                    <a:lnTo>
                      <a:pt x="3162" y="2338"/>
                    </a:lnTo>
                    <a:lnTo>
                      <a:pt x="3175" y="2322"/>
                    </a:lnTo>
                    <a:lnTo>
                      <a:pt x="3183" y="2304"/>
                    </a:lnTo>
                    <a:lnTo>
                      <a:pt x="3185" y="2282"/>
                    </a:lnTo>
                    <a:lnTo>
                      <a:pt x="3185" y="251"/>
                    </a:lnTo>
                    <a:lnTo>
                      <a:pt x="3183" y="230"/>
                    </a:lnTo>
                    <a:lnTo>
                      <a:pt x="3175" y="211"/>
                    </a:lnTo>
                    <a:lnTo>
                      <a:pt x="3162" y="195"/>
                    </a:lnTo>
                    <a:lnTo>
                      <a:pt x="3146" y="183"/>
                    </a:lnTo>
                    <a:lnTo>
                      <a:pt x="3127" y="175"/>
                    </a:lnTo>
                    <a:lnTo>
                      <a:pt x="3107" y="172"/>
                    </a:lnTo>
                    <a:lnTo>
                      <a:pt x="254" y="172"/>
                    </a:lnTo>
                    <a:close/>
                    <a:moveTo>
                      <a:pt x="254" y="0"/>
                    </a:moveTo>
                    <a:lnTo>
                      <a:pt x="3107" y="0"/>
                    </a:lnTo>
                    <a:lnTo>
                      <a:pt x="3147" y="3"/>
                    </a:lnTo>
                    <a:lnTo>
                      <a:pt x="3186" y="12"/>
                    </a:lnTo>
                    <a:lnTo>
                      <a:pt x="3222" y="27"/>
                    </a:lnTo>
                    <a:lnTo>
                      <a:pt x="3255" y="47"/>
                    </a:lnTo>
                    <a:lnTo>
                      <a:pt x="3284" y="73"/>
                    </a:lnTo>
                    <a:lnTo>
                      <a:pt x="3310" y="102"/>
                    </a:lnTo>
                    <a:lnTo>
                      <a:pt x="3330" y="135"/>
                    </a:lnTo>
                    <a:lnTo>
                      <a:pt x="3346" y="172"/>
                    </a:lnTo>
                    <a:lnTo>
                      <a:pt x="3356" y="210"/>
                    </a:lnTo>
                    <a:lnTo>
                      <a:pt x="3359" y="251"/>
                    </a:lnTo>
                    <a:lnTo>
                      <a:pt x="3359" y="2282"/>
                    </a:lnTo>
                    <a:lnTo>
                      <a:pt x="3356" y="2324"/>
                    </a:lnTo>
                    <a:lnTo>
                      <a:pt x="3346" y="2363"/>
                    </a:lnTo>
                    <a:lnTo>
                      <a:pt x="3330" y="2398"/>
                    </a:lnTo>
                    <a:lnTo>
                      <a:pt x="3310" y="2432"/>
                    </a:lnTo>
                    <a:lnTo>
                      <a:pt x="3284" y="2461"/>
                    </a:lnTo>
                    <a:lnTo>
                      <a:pt x="3255" y="2486"/>
                    </a:lnTo>
                    <a:lnTo>
                      <a:pt x="3222" y="2506"/>
                    </a:lnTo>
                    <a:lnTo>
                      <a:pt x="3186" y="2522"/>
                    </a:lnTo>
                    <a:lnTo>
                      <a:pt x="3147" y="2532"/>
                    </a:lnTo>
                    <a:lnTo>
                      <a:pt x="3107" y="2535"/>
                    </a:lnTo>
                    <a:lnTo>
                      <a:pt x="254" y="2535"/>
                    </a:lnTo>
                    <a:lnTo>
                      <a:pt x="212" y="2532"/>
                    </a:lnTo>
                    <a:lnTo>
                      <a:pt x="173" y="2522"/>
                    </a:lnTo>
                    <a:lnTo>
                      <a:pt x="137" y="2506"/>
                    </a:lnTo>
                    <a:lnTo>
                      <a:pt x="104" y="2486"/>
                    </a:lnTo>
                    <a:lnTo>
                      <a:pt x="75" y="2461"/>
                    </a:lnTo>
                    <a:lnTo>
                      <a:pt x="49" y="2432"/>
                    </a:lnTo>
                    <a:lnTo>
                      <a:pt x="29" y="2398"/>
                    </a:lnTo>
                    <a:lnTo>
                      <a:pt x="13" y="2363"/>
                    </a:lnTo>
                    <a:lnTo>
                      <a:pt x="3" y="2324"/>
                    </a:lnTo>
                    <a:lnTo>
                      <a:pt x="0" y="2282"/>
                    </a:lnTo>
                    <a:lnTo>
                      <a:pt x="0" y="251"/>
                    </a:lnTo>
                    <a:lnTo>
                      <a:pt x="3" y="210"/>
                    </a:lnTo>
                    <a:lnTo>
                      <a:pt x="13" y="172"/>
                    </a:lnTo>
                    <a:lnTo>
                      <a:pt x="29" y="135"/>
                    </a:lnTo>
                    <a:lnTo>
                      <a:pt x="49" y="102"/>
                    </a:lnTo>
                    <a:lnTo>
                      <a:pt x="75" y="73"/>
                    </a:lnTo>
                    <a:lnTo>
                      <a:pt x="104" y="47"/>
                    </a:lnTo>
                    <a:lnTo>
                      <a:pt x="137" y="27"/>
                    </a:lnTo>
                    <a:lnTo>
                      <a:pt x="173" y="12"/>
                    </a:lnTo>
                    <a:lnTo>
                      <a:pt x="212" y="3"/>
                    </a:lnTo>
                    <a:lnTo>
                      <a:pt x="25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/>
                <a:endParaRPr lang="en-US" sz="1100" kern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82" name="Freeform 86"/>
              <p:cNvSpPr>
                <a:spLocks noEditPoints="1"/>
              </p:cNvSpPr>
              <p:nvPr/>
            </p:nvSpPr>
            <p:spPr bwMode="auto">
              <a:xfrm>
                <a:off x="7884926" y="4661756"/>
                <a:ext cx="113205" cy="52726"/>
              </a:xfrm>
              <a:custGeom>
                <a:avLst/>
                <a:gdLst>
                  <a:gd name="T0" fmla="*/ 608 w 1216"/>
                  <a:gd name="T1" fmla="*/ 185 h 461"/>
                  <a:gd name="T2" fmla="*/ 421 w 1216"/>
                  <a:gd name="T3" fmla="*/ 288 h 461"/>
                  <a:gd name="T4" fmla="*/ 794 w 1216"/>
                  <a:gd name="T5" fmla="*/ 288 h 461"/>
                  <a:gd name="T6" fmla="*/ 608 w 1216"/>
                  <a:gd name="T7" fmla="*/ 185 h 461"/>
                  <a:gd name="T8" fmla="*/ 607 w 1216"/>
                  <a:gd name="T9" fmla="*/ 0 h 461"/>
                  <a:gd name="T10" fmla="*/ 630 w 1216"/>
                  <a:gd name="T11" fmla="*/ 2 h 461"/>
                  <a:gd name="T12" fmla="*/ 650 w 1216"/>
                  <a:gd name="T13" fmla="*/ 11 h 461"/>
                  <a:gd name="T14" fmla="*/ 1171 w 1216"/>
                  <a:gd name="T15" fmla="*/ 299 h 461"/>
                  <a:gd name="T16" fmla="*/ 1187 w 1216"/>
                  <a:gd name="T17" fmla="*/ 310 h 461"/>
                  <a:gd name="T18" fmla="*/ 1199 w 1216"/>
                  <a:gd name="T19" fmla="*/ 324 h 461"/>
                  <a:gd name="T20" fmla="*/ 1209 w 1216"/>
                  <a:gd name="T21" fmla="*/ 340 h 461"/>
                  <a:gd name="T22" fmla="*/ 1215 w 1216"/>
                  <a:gd name="T23" fmla="*/ 358 h 461"/>
                  <a:gd name="T24" fmla="*/ 1216 w 1216"/>
                  <a:gd name="T25" fmla="*/ 377 h 461"/>
                  <a:gd name="T26" fmla="*/ 1212 w 1216"/>
                  <a:gd name="T27" fmla="*/ 396 h 461"/>
                  <a:gd name="T28" fmla="*/ 1205 w 1216"/>
                  <a:gd name="T29" fmla="*/ 417 h 461"/>
                  <a:gd name="T30" fmla="*/ 1190 w 1216"/>
                  <a:gd name="T31" fmla="*/ 435 h 461"/>
                  <a:gd name="T32" fmla="*/ 1173 w 1216"/>
                  <a:gd name="T33" fmla="*/ 448 h 461"/>
                  <a:gd name="T34" fmla="*/ 1152 w 1216"/>
                  <a:gd name="T35" fmla="*/ 457 h 461"/>
                  <a:gd name="T36" fmla="*/ 1128 w 1216"/>
                  <a:gd name="T37" fmla="*/ 461 h 461"/>
                  <a:gd name="T38" fmla="*/ 86 w 1216"/>
                  <a:gd name="T39" fmla="*/ 461 h 461"/>
                  <a:gd name="T40" fmla="*/ 63 w 1216"/>
                  <a:gd name="T41" fmla="*/ 457 h 461"/>
                  <a:gd name="T42" fmla="*/ 42 w 1216"/>
                  <a:gd name="T43" fmla="*/ 448 h 461"/>
                  <a:gd name="T44" fmla="*/ 24 w 1216"/>
                  <a:gd name="T45" fmla="*/ 435 h 461"/>
                  <a:gd name="T46" fmla="*/ 11 w 1216"/>
                  <a:gd name="T47" fmla="*/ 417 h 461"/>
                  <a:gd name="T48" fmla="*/ 2 w 1216"/>
                  <a:gd name="T49" fmla="*/ 396 h 461"/>
                  <a:gd name="T50" fmla="*/ 0 w 1216"/>
                  <a:gd name="T51" fmla="*/ 377 h 461"/>
                  <a:gd name="T52" fmla="*/ 1 w 1216"/>
                  <a:gd name="T53" fmla="*/ 358 h 461"/>
                  <a:gd name="T54" fmla="*/ 6 w 1216"/>
                  <a:gd name="T55" fmla="*/ 340 h 461"/>
                  <a:gd name="T56" fmla="*/ 15 w 1216"/>
                  <a:gd name="T57" fmla="*/ 324 h 461"/>
                  <a:gd name="T58" fmla="*/ 29 w 1216"/>
                  <a:gd name="T59" fmla="*/ 310 h 461"/>
                  <a:gd name="T60" fmla="*/ 44 w 1216"/>
                  <a:gd name="T61" fmla="*/ 299 h 461"/>
                  <a:gd name="T62" fmla="*/ 566 w 1216"/>
                  <a:gd name="T63" fmla="*/ 11 h 461"/>
                  <a:gd name="T64" fmla="*/ 586 w 1216"/>
                  <a:gd name="T65" fmla="*/ 2 h 461"/>
                  <a:gd name="T66" fmla="*/ 607 w 1216"/>
                  <a:gd name="T67" fmla="*/ 0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16" h="461">
                    <a:moveTo>
                      <a:pt x="608" y="185"/>
                    </a:moveTo>
                    <a:lnTo>
                      <a:pt x="421" y="288"/>
                    </a:lnTo>
                    <a:lnTo>
                      <a:pt x="794" y="288"/>
                    </a:lnTo>
                    <a:lnTo>
                      <a:pt x="608" y="185"/>
                    </a:lnTo>
                    <a:close/>
                    <a:moveTo>
                      <a:pt x="607" y="0"/>
                    </a:moveTo>
                    <a:lnTo>
                      <a:pt x="630" y="2"/>
                    </a:lnTo>
                    <a:lnTo>
                      <a:pt x="650" y="11"/>
                    </a:lnTo>
                    <a:lnTo>
                      <a:pt x="1171" y="299"/>
                    </a:lnTo>
                    <a:lnTo>
                      <a:pt x="1187" y="310"/>
                    </a:lnTo>
                    <a:lnTo>
                      <a:pt x="1199" y="324"/>
                    </a:lnTo>
                    <a:lnTo>
                      <a:pt x="1209" y="340"/>
                    </a:lnTo>
                    <a:lnTo>
                      <a:pt x="1215" y="358"/>
                    </a:lnTo>
                    <a:lnTo>
                      <a:pt x="1216" y="377"/>
                    </a:lnTo>
                    <a:lnTo>
                      <a:pt x="1212" y="396"/>
                    </a:lnTo>
                    <a:lnTo>
                      <a:pt x="1205" y="417"/>
                    </a:lnTo>
                    <a:lnTo>
                      <a:pt x="1190" y="435"/>
                    </a:lnTo>
                    <a:lnTo>
                      <a:pt x="1173" y="448"/>
                    </a:lnTo>
                    <a:lnTo>
                      <a:pt x="1152" y="457"/>
                    </a:lnTo>
                    <a:lnTo>
                      <a:pt x="1128" y="461"/>
                    </a:lnTo>
                    <a:lnTo>
                      <a:pt x="86" y="461"/>
                    </a:lnTo>
                    <a:lnTo>
                      <a:pt x="63" y="457"/>
                    </a:lnTo>
                    <a:lnTo>
                      <a:pt x="42" y="448"/>
                    </a:lnTo>
                    <a:lnTo>
                      <a:pt x="24" y="435"/>
                    </a:lnTo>
                    <a:lnTo>
                      <a:pt x="11" y="417"/>
                    </a:lnTo>
                    <a:lnTo>
                      <a:pt x="2" y="396"/>
                    </a:lnTo>
                    <a:lnTo>
                      <a:pt x="0" y="377"/>
                    </a:lnTo>
                    <a:lnTo>
                      <a:pt x="1" y="358"/>
                    </a:lnTo>
                    <a:lnTo>
                      <a:pt x="6" y="340"/>
                    </a:lnTo>
                    <a:lnTo>
                      <a:pt x="15" y="324"/>
                    </a:lnTo>
                    <a:lnTo>
                      <a:pt x="29" y="310"/>
                    </a:lnTo>
                    <a:lnTo>
                      <a:pt x="44" y="299"/>
                    </a:lnTo>
                    <a:lnTo>
                      <a:pt x="566" y="11"/>
                    </a:lnTo>
                    <a:lnTo>
                      <a:pt x="586" y="2"/>
                    </a:lnTo>
                    <a:lnTo>
                      <a:pt x="60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/>
                <a:endParaRPr lang="en-US" sz="1100" kern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83" name="Freeform 87"/>
              <p:cNvSpPr>
                <a:spLocks noEditPoints="1"/>
              </p:cNvSpPr>
              <p:nvPr/>
            </p:nvSpPr>
            <p:spPr bwMode="auto">
              <a:xfrm>
                <a:off x="7884926" y="5019467"/>
                <a:ext cx="113205" cy="52726"/>
              </a:xfrm>
              <a:custGeom>
                <a:avLst/>
                <a:gdLst>
                  <a:gd name="T0" fmla="*/ 421 w 1216"/>
                  <a:gd name="T1" fmla="*/ 173 h 461"/>
                  <a:gd name="T2" fmla="*/ 608 w 1216"/>
                  <a:gd name="T3" fmla="*/ 276 h 461"/>
                  <a:gd name="T4" fmla="*/ 794 w 1216"/>
                  <a:gd name="T5" fmla="*/ 173 h 461"/>
                  <a:gd name="T6" fmla="*/ 421 w 1216"/>
                  <a:gd name="T7" fmla="*/ 173 h 461"/>
                  <a:gd name="T8" fmla="*/ 86 w 1216"/>
                  <a:gd name="T9" fmla="*/ 0 h 461"/>
                  <a:gd name="T10" fmla="*/ 1128 w 1216"/>
                  <a:gd name="T11" fmla="*/ 0 h 461"/>
                  <a:gd name="T12" fmla="*/ 1152 w 1216"/>
                  <a:gd name="T13" fmla="*/ 3 h 461"/>
                  <a:gd name="T14" fmla="*/ 1173 w 1216"/>
                  <a:gd name="T15" fmla="*/ 12 h 461"/>
                  <a:gd name="T16" fmla="*/ 1190 w 1216"/>
                  <a:gd name="T17" fmla="*/ 25 h 461"/>
                  <a:gd name="T18" fmla="*/ 1205 w 1216"/>
                  <a:gd name="T19" fmla="*/ 43 h 461"/>
                  <a:gd name="T20" fmla="*/ 1212 w 1216"/>
                  <a:gd name="T21" fmla="*/ 64 h 461"/>
                  <a:gd name="T22" fmla="*/ 1216 w 1216"/>
                  <a:gd name="T23" fmla="*/ 84 h 461"/>
                  <a:gd name="T24" fmla="*/ 1215 w 1216"/>
                  <a:gd name="T25" fmla="*/ 102 h 461"/>
                  <a:gd name="T26" fmla="*/ 1209 w 1216"/>
                  <a:gd name="T27" fmla="*/ 120 h 461"/>
                  <a:gd name="T28" fmla="*/ 1200 w 1216"/>
                  <a:gd name="T29" fmla="*/ 137 h 461"/>
                  <a:gd name="T30" fmla="*/ 1187 w 1216"/>
                  <a:gd name="T31" fmla="*/ 151 h 461"/>
                  <a:gd name="T32" fmla="*/ 1171 w 1216"/>
                  <a:gd name="T33" fmla="*/ 162 h 461"/>
                  <a:gd name="T34" fmla="*/ 650 w 1216"/>
                  <a:gd name="T35" fmla="*/ 450 h 461"/>
                  <a:gd name="T36" fmla="*/ 630 w 1216"/>
                  <a:gd name="T37" fmla="*/ 458 h 461"/>
                  <a:gd name="T38" fmla="*/ 608 w 1216"/>
                  <a:gd name="T39" fmla="*/ 461 h 461"/>
                  <a:gd name="T40" fmla="*/ 586 w 1216"/>
                  <a:gd name="T41" fmla="*/ 458 h 461"/>
                  <a:gd name="T42" fmla="*/ 566 w 1216"/>
                  <a:gd name="T43" fmla="*/ 450 h 461"/>
                  <a:gd name="T44" fmla="*/ 44 w 1216"/>
                  <a:gd name="T45" fmla="*/ 162 h 461"/>
                  <a:gd name="T46" fmla="*/ 29 w 1216"/>
                  <a:gd name="T47" fmla="*/ 151 h 461"/>
                  <a:gd name="T48" fmla="*/ 15 w 1216"/>
                  <a:gd name="T49" fmla="*/ 137 h 461"/>
                  <a:gd name="T50" fmla="*/ 6 w 1216"/>
                  <a:gd name="T51" fmla="*/ 120 h 461"/>
                  <a:gd name="T52" fmla="*/ 1 w 1216"/>
                  <a:gd name="T53" fmla="*/ 102 h 461"/>
                  <a:gd name="T54" fmla="*/ 0 w 1216"/>
                  <a:gd name="T55" fmla="*/ 84 h 461"/>
                  <a:gd name="T56" fmla="*/ 2 w 1216"/>
                  <a:gd name="T57" fmla="*/ 64 h 461"/>
                  <a:gd name="T58" fmla="*/ 11 w 1216"/>
                  <a:gd name="T59" fmla="*/ 43 h 461"/>
                  <a:gd name="T60" fmla="*/ 24 w 1216"/>
                  <a:gd name="T61" fmla="*/ 25 h 461"/>
                  <a:gd name="T62" fmla="*/ 42 w 1216"/>
                  <a:gd name="T63" fmla="*/ 12 h 461"/>
                  <a:gd name="T64" fmla="*/ 63 w 1216"/>
                  <a:gd name="T65" fmla="*/ 3 h 461"/>
                  <a:gd name="T66" fmla="*/ 86 w 1216"/>
                  <a:gd name="T67" fmla="*/ 0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16" h="461">
                    <a:moveTo>
                      <a:pt x="421" y="173"/>
                    </a:moveTo>
                    <a:lnTo>
                      <a:pt x="608" y="276"/>
                    </a:lnTo>
                    <a:lnTo>
                      <a:pt x="794" y="173"/>
                    </a:lnTo>
                    <a:lnTo>
                      <a:pt x="421" y="173"/>
                    </a:lnTo>
                    <a:close/>
                    <a:moveTo>
                      <a:pt x="86" y="0"/>
                    </a:moveTo>
                    <a:lnTo>
                      <a:pt x="1128" y="0"/>
                    </a:lnTo>
                    <a:lnTo>
                      <a:pt x="1152" y="3"/>
                    </a:lnTo>
                    <a:lnTo>
                      <a:pt x="1173" y="12"/>
                    </a:lnTo>
                    <a:lnTo>
                      <a:pt x="1190" y="25"/>
                    </a:lnTo>
                    <a:lnTo>
                      <a:pt x="1205" y="43"/>
                    </a:lnTo>
                    <a:lnTo>
                      <a:pt x="1212" y="64"/>
                    </a:lnTo>
                    <a:lnTo>
                      <a:pt x="1216" y="84"/>
                    </a:lnTo>
                    <a:lnTo>
                      <a:pt x="1215" y="102"/>
                    </a:lnTo>
                    <a:lnTo>
                      <a:pt x="1209" y="120"/>
                    </a:lnTo>
                    <a:lnTo>
                      <a:pt x="1200" y="137"/>
                    </a:lnTo>
                    <a:lnTo>
                      <a:pt x="1187" y="151"/>
                    </a:lnTo>
                    <a:lnTo>
                      <a:pt x="1171" y="162"/>
                    </a:lnTo>
                    <a:lnTo>
                      <a:pt x="650" y="450"/>
                    </a:lnTo>
                    <a:lnTo>
                      <a:pt x="630" y="458"/>
                    </a:lnTo>
                    <a:lnTo>
                      <a:pt x="608" y="461"/>
                    </a:lnTo>
                    <a:lnTo>
                      <a:pt x="586" y="458"/>
                    </a:lnTo>
                    <a:lnTo>
                      <a:pt x="566" y="450"/>
                    </a:lnTo>
                    <a:lnTo>
                      <a:pt x="44" y="162"/>
                    </a:lnTo>
                    <a:lnTo>
                      <a:pt x="29" y="151"/>
                    </a:lnTo>
                    <a:lnTo>
                      <a:pt x="15" y="137"/>
                    </a:lnTo>
                    <a:lnTo>
                      <a:pt x="6" y="120"/>
                    </a:lnTo>
                    <a:lnTo>
                      <a:pt x="1" y="102"/>
                    </a:lnTo>
                    <a:lnTo>
                      <a:pt x="0" y="84"/>
                    </a:lnTo>
                    <a:lnTo>
                      <a:pt x="2" y="64"/>
                    </a:lnTo>
                    <a:lnTo>
                      <a:pt x="11" y="43"/>
                    </a:lnTo>
                    <a:lnTo>
                      <a:pt x="24" y="25"/>
                    </a:lnTo>
                    <a:lnTo>
                      <a:pt x="42" y="12"/>
                    </a:lnTo>
                    <a:lnTo>
                      <a:pt x="63" y="3"/>
                    </a:lnTo>
                    <a:lnTo>
                      <a:pt x="8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/>
                <a:endParaRPr lang="en-US" sz="1100" kern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88" name="Freeform 88"/>
              <p:cNvSpPr>
                <a:spLocks/>
              </p:cNvSpPr>
              <p:nvPr/>
            </p:nvSpPr>
            <p:spPr bwMode="auto">
              <a:xfrm>
                <a:off x="7874863" y="4762039"/>
                <a:ext cx="41927" cy="52726"/>
              </a:xfrm>
              <a:custGeom>
                <a:avLst/>
                <a:gdLst>
                  <a:gd name="T0" fmla="*/ 228 w 455"/>
                  <a:gd name="T1" fmla="*/ 0 h 452"/>
                  <a:gd name="T2" fmla="*/ 264 w 455"/>
                  <a:gd name="T3" fmla="*/ 2 h 452"/>
                  <a:gd name="T4" fmla="*/ 300 w 455"/>
                  <a:gd name="T5" fmla="*/ 11 h 452"/>
                  <a:gd name="T6" fmla="*/ 332 w 455"/>
                  <a:gd name="T7" fmla="*/ 24 h 452"/>
                  <a:gd name="T8" fmla="*/ 361 w 455"/>
                  <a:gd name="T9" fmla="*/ 43 h 452"/>
                  <a:gd name="T10" fmla="*/ 388 w 455"/>
                  <a:gd name="T11" fmla="*/ 65 h 452"/>
                  <a:gd name="T12" fmla="*/ 410 w 455"/>
                  <a:gd name="T13" fmla="*/ 92 h 452"/>
                  <a:gd name="T14" fmla="*/ 429 w 455"/>
                  <a:gd name="T15" fmla="*/ 122 h 452"/>
                  <a:gd name="T16" fmla="*/ 443 w 455"/>
                  <a:gd name="T17" fmla="*/ 154 h 452"/>
                  <a:gd name="T18" fmla="*/ 452 w 455"/>
                  <a:gd name="T19" fmla="*/ 189 h 452"/>
                  <a:gd name="T20" fmla="*/ 455 w 455"/>
                  <a:gd name="T21" fmla="*/ 226 h 452"/>
                  <a:gd name="T22" fmla="*/ 452 w 455"/>
                  <a:gd name="T23" fmla="*/ 261 h 452"/>
                  <a:gd name="T24" fmla="*/ 444 w 455"/>
                  <a:gd name="T25" fmla="*/ 295 h 452"/>
                  <a:gd name="T26" fmla="*/ 431 w 455"/>
                  <a:gd name="T27" fmla="*/ 327 h 452"/>
                  <a:gd name="T28" fmla="*/ 414 w 455"/>
                  <a:gd name="T29" fmla="*/ 356 h 452"/>
                  <a:gd name="T30" fmla="*/ 391 w 455"/>
                  <a:gd name="T31" fmla="*/ 381 h 452"/>
                  <a:gd name="T32" fmla="*/ 367 w 455"/>
                  <a:gd name="T33" fmla="*/ 404 h 452"/>
                  <a:gd name="T34" fmla="*/ 337 w 455"/>
                  <a:gd name="T35" fmla="*/ 424 h 452"/>
                  <a:gd name="T36" fmla="*/ 302 w 455"/>
                  <a:gd name="T37" fmla="*/ 439 h 452"/>
                  <a:gd name="T38" fmla="*/ 266 w 455"/>
                  <a:gd name="T39" fmla="*/ 448 h 452"/>
                  <a:gd name="T40" fmla="*/ 228 w 455"/>
                  <a:gd name="T41" fmla="*/ 452 h 452"/>
                  <a:gd name="T42" fmla="*/ 189 w 455"/>
                  <a:gd name="T43" fmla="*/ 448 h 452"/>
                  <a:gd name="T44" fmla="*/ 153 w 455"/>
                  <a:gd name="T45" fmla="*/ 439 h 452"/>
                  <a:gd name="T46" fmla="*/ 118 w 455"/>
                  <a:gd name="T47" fmla="*/ 424 h 452"/>
                  <a:gd name="T48" fmla="*/ 88 w 455"/>
                  <a:gd name="T49" fmla="*/ 404 h 452"/>
                  <a:gd name="T50" fmla="*/ 64 w 455"/>
                  <a:gd name="T51" fmla="*/ 381 h 452"/>
                  <a:gd name="T52" fmla="*/ 41 w 455"/>
                  <a:gd name="T53" fmla="*/ 356 h 452"/>
                  <a:gd name="T54" fmla="*/ 24 w 455"/>
                  <a:gd name="T55" fmla="*/ 327 h 452"/>
                  <a:gd name="T56" fmla="*/ 11 w 455"/>
                  <a:gd name="T57" fmla="*/ 295 h 452"/>
                  <a:gd name="T58" fmla="*/ 3 w 455"/>
                  <a:gd name="T59" fmla="*/ 261 h 452"/>
                  <a:gd name="T60" fmla="*/ 0 w 455"/>
                  <a:gd name="T61" fmla="*/ 226 h 452"/>
                  <a:gd name="T62" fmla="*/ 3 w 455"/>
                  <a:gd name="T63" fmla="*/ 189 h 452"/>
                  <a:gd name="T64" fmla="*/ 12 w 455"/>
                  <a:gd name="T65" fmla="*/ 154 h 452"/>
                  <a:gd name="T66" fmla="*/ 26 w 455"/>
                  <a:gd name="T67" fmla="*/ 122 h 452"/>
                  <a:gd name="T68" fmla="*/ 45 w 455"/>
                  <a:gd name="T69" fmla="*/ 92 h 452"/>
                  <a:gd name="T70" fmla="*/ 67 w 455"/>
                  <a:gd name="T71" fmla="*/ 65 h 452"/>
                  <a:gd name="T72" fmla="*/ 93 w 455"/>
                  <a:gd name="T73" fmla="*/ 43 h 452"/>
                  <a:gd name="T74" fmla="*/ 123 w 455"/>
                  <a:gd name="T75" fmla="*/ 24 h 452"/>
                  <a:gd name="T76" fmla="*/ 155 w 455"/>
                  <a:gd name="T77" fmla="*/ 11 h 452"/>
                  <a:gd name="T78" fmla="*/ 191 w 455"/>
                  <a:gd name="T79" fmla="*/ 2 h 452"/>
                  <a:gd name="T80" fmla="*/ 228 w 455"/>
                  <a:gd name="T81" fmla="*/ 0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55" h="452">
                    <a:moveTo>
                      <a:pt x="228" y="0"/>
                    </a:moveTo>
                    <a:lnTo>
                      <a:pt x="264" y="2"/>
                    </a:lnTo>
                    <a:lnTo>
                      <a:pt x="300" y="11"/>
                    </a:lnTo>
                    <a:lnTo>
                      <a:pt x="332" y="24"/>
                    </a:lnTo>
                    <a:lnTo>
                      <a:pt x="361" y="43"/>
                    </a:lnTo>
                    <a:lnTo>
                      <a:pt x="388" y="65"/>
                    </a:lnTo>
                    <a:lnTo>
                      <a:pt x="410" y="92"/>
                    </a:lnTo>
                    <a:lnTo>
                      <a:pt x="429" y="122"/>
                    </a:lnTo>
                    <a:lnTo>
                      <a:pt x="443" y="154"/>
                    </a:lnTo>
                    <a:lnTo>
                      <a:pt x="452" y="189"/>
                    </a:lnTo>
                    <a:lnTo>
                      <a:pt x="455" y="226"/>
                    </a:lnTo>
                    <a:lnTo>
                      <a:pt x="452" y="261"/>
                    </a:lnTo>
                    <a:lnTo>
                      <a:pt x="444" y="295"/>
                    </a:lnTo>
                    <a:lnTo>
                      <a:pt x="431" y="327"/>
                    </a:lnTo>
                    <a:lnTo>
                      <a:pt x="414" y="356"/>
                    </a:lnTo>
                    <a:lnTo>
                      <a:pt x="391" y="381"/>
                    </a:lnTo>
                    <a:lnTo>
                      <a:pt x="367" y="404"/>
                    </a:lnTo>
                    <a:lnTo>
                      <a:pt x="337" y="424"/>
                    </a:lnTo>
                    <a:lnTo>
                      <a:pt x="302" y="439"/>
                    </a:lnTo>
                    <a:lnTo>
                      <a:pt x="266" y="448"/>
                    </a:lnTo>
                    <a:lnTo>
                      <a:pt x="228" y="452"/>
                    </a:lnTo>
                    <a:lnTo>
                      <a:pt x="189" y="448"/>
                    </a:lnTo>
                    <a:lnTo>
                      <a:pt x="153" y="439"/>
                    </a:lnTo>
                    <a:lnTo>
                      <a:pt x="118" y="424"/>
                    </a:lnTo>
                    <a:lnTo>
                      <a:pt x="88" y="404"/>
                    </a:lnTo>
                    <a:lnTo>
                      <a:pt x="64" y="381"/>
                    </a:lnTo>
                    <a:lnTo>
                      <a:pt x="41" y="356"/>
                    </a:lnTo>
                    <a:lnTo>
                      <a:pt x="24" y="327"/>
                    </a:lnTo>
                    <a:lnTo>
                      <a:pt x="11" y="295"/>
                    </a:lnTo>
                    <a:lnTo>
                      <a:pt x="3" y="261"/>
                    </a:lnTo>
                    <a:lnTo>
                      <a:pt x="0" y="226"/>
                    </a:lnTo>
                    <a:lnTo>
                      <a:pt x="3" y="189"/>
                    </a:lnTo>
                    <a:lnTo>
                      <a:pt x="12" y="154"/>
                    </a:lnTo>
                    <a:lnTo>
                      <a:pt x="26" y="122"/>
                    </a:lnTo>
                    <a:lnTo>
                      <a:pt x="45" y="92"/>
                    </a:lnTo>
                    <a:lnTo>
                      <a:pt x="67" y="65"/>
                    </a:lnTo>
                    <a:lnTo>
                      <a:pt x="93" y="43"/>
                    </a:lnTo>
                    <a:lnTo>
                      <a:pt x="123" y="24"/>
                    </a:lnTo>
                    <a:lnTo>
                      <a:pt x="155" y="11"/>
                    </a:lnTo>
                    <a:lnTo>
                      <a:pt x="191" y="2"/>
                    </a:lnTo>
                    <a:lnTo>
                      <a:pt x="22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/>
                <a:endParaRPr lang="en-US" sz="1100" kern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89" name="Freeform 89"/>
              <p:cNvSpPr>
                <a:spLocks/>
              </p:cNvSpPr>
              <p:nvPr/>
            </p:nvSpPr>
            <p:spPr bwMode="auto">
              <a:xfrm>
                <a:off x="7858092" y="4816833"/>
                <a:ext cx="75469" cy="162314"/>
              </a:xfrm>
              <a:custGeom>
                <a:avLst/>
                <a:gdLst>
                  <a:gd name="T0" fmla="*/ 189 w 811"/>
                  <a:gd name="T1" fmla="*/ 1 h 1416"/>
                  <a:gd name="T2" fmla="*/ 233 w 811"/>
                  <a:gd name="T3" fmla="*/ 37 h 1416"/>
                  <a:gd name="T4" fmla="*/ 334 w 811"/>
                  <a:gd name="T5" fmla="*/ 81 h 1416"/>
                  <a:gd name="T6" fmla="*/ 455 w 811"/>
                  <a:gd name="T7" fmla="*/ 87 h 1416"/>
                  <a:gd name="T8" fmla="*/ 575 w 811"/>
                  <a:gd name="T9" fmla="*/ 44 h 1416"/>
                  <a:gd name="T10" fmla="*/ 633 w 811"/>
                  <a:gd name="T11" fmla="*/ 1 h 1416"/>
                  <a:gd name="T12" fmla="*/ 701 w 811"/>
                  <a:gd name="T13" fmla="*/ 29 h 1416"/>
                  <a:gd name="T14" fmla="*/ 767 w 811"/>
                  <a:gd name="T15" fmla="*/ 89 h 1416"/>
                  <a:gd name="T16" fmla="*/ 808 w 811"/>
                  <a:gd name="T17" fmla="*/ 169 h 1416"/>
                  <a:gd name="T18" fmla="*/ 808 w 811"/>
                  <a:gd name="T19" fmla="*/ 811 h 1416"/>
                  <a:gd name="T20" fmla="*/ 767 w 811"/>
                  <a:gd name="T21" fmla="*/ 864 h 1416"/>
                  <a:gd name="T22" fmla="*/ 717 w 811"/>
                  <a:gd name="T23" fmla="*/ 885 h 1416"/>
                  <a:gd name="T24" fmla="*/ 696 w 811"/>
                  <a:gd name="T25" fmla="*/ 893 h 1416"/>
                  <a:gd name="T26" fmla="*/ 692 w 811"/>
                  <a:gd name="T27" fmla="*/ 913 h 1416"/>
                  <a:gd name="T28" fmla="*/ 694 w 811"/>
                  <a:gd name="T29" fmla="*/ 979 h 1416"/>
                  <a:gd name="T30" fmla="*/ 694 w 811"/>
                  <a:gd name="T31" fmla="*/ 1067 h 1416"/>
                  <a:gd name="T32" fmla="*/ 695 w 811"/>
                  <a:gd name="T33" fmla="*/ 1143 h 1416"/>
                  <a:gd name="T34" fmla="*/ 695 w 811"/>
                  <a:gd name="T35" fmla="*/ 1175 h 1416"/>
                  <a:gd name="T36" fmla="*/ 686 w 811"/>
                  <a:gd name="T37" fmla="*/ 1369 h 1416"/>
                  <a:gd name="T38" fmla="*/ 642 w 811"/>
                  <a:gd name="T39" fmla="*/ 1404 h 1416"/>
                  <a:gd name="T40" fmla="*/ 577 w 811"/>
                  <a:gd name="T41" fmla="*/ 1416 h 1416"/>
                  <a:gd name="T42" fmla="*/ 512 w 811"/>
                  <a:gd name="T43" fmla="*/ 1409 h 1416"/>
                  <a:gd name="T44" fmla="*/ 471 w 811"/>
                  <a:gd name="T45" fmla="*/ 1373 h 1416"/>
                  <a:gd name="T46" fmla="*/ 463 w 811"/>
                  <a:gd name="T47" fmla="*/ 1012 h 1416"/>
                  <a:gd name="T48" fmla="*/ 403 w 811"/>
                  <a:gd name="T49" fmla="*/ 1342 h 1416"/>
                  <a:gd name="T50" fmla="*/ 367 w 811"/>
                  <a:gd name="T51" fmla="*/ 1386 h 1416"/>
                  <a:gd name="T52" fmla="*/ 306 w 811"/>
                  <a:gd name="T53" fmla="*/ 1410 h 1416"/>
                  <a:gd name="T54" fmla="*/ 244 w 811"/>
                  <a:gd name="T55" fmla="*/ 1416 h 1416"/>
                  <a:gd name="T56" fmla="*/ 176 w 811"/>
                  <a:gd name="T57" fmla="*/ 1401 h 1416"/>
                  <a:gd name="T58" fmla="*/ 127 w 811"/>
                  <a:gd name="T59" fmla="*/ 1362 h 1416"/>
                  <a:gd name="T60" fmla="*/ 116 w 811"/>
                  <a:gd name="T61" fmla="*/ 1176 h 1416"/>
                  <a:gd name="T62" fmla="*/ 116 w 811"/>
                  <a:gd name="T63" fmla="*/ 1146 h 1416"/>
                  <a:gd name="T64" fmla="*/ 119 w 811"/>
                  <a:gd name="T65" fmla="*/ 1075 h 1416"/>
                  <a:gd name="T66" fmla="*/ 120 w 811"/>
                  <a:gd name="T67" fmla="*/ 991 h 1416"/>
                  <a:gd name="T68" fmla="*/ 122 w 811"/>
                  <a:gd name="T69" fmla="*/ 918 h 1416"/>
                  <a:gd name="T70" fmla="*/ 122 w 811"/>
                  <a:gd name="T71" fmla="*/ 885 h 1416"/>
                  <a:gd name="T72" fmla="*/ 102 w 811"/>
                  <a:gd name="T73" fmla="*/ 885 h 1416"/>
                  <a:gd name="T74" fmla="*/ 47 w 811"/>
                  <a:gd name="T75" fmla="*/ 866 h 1416"/>
                  <a:gd name="T76" fmla="*/ 3 w 811"/>
                  <a:gd name="T77" fmla="*/ 813 h 1416"/>
                  <a:gd name="T78" fmla="*/ 3 w 811"/>
                  <a:gd name="T79" fmla="*/ 170 h 1416"/>
                  <a:gd name="T80" fmla="*/ 39 w 811"/>
                  <a:gd name="T81" fmla="*/ 95 h 1416"/>
                  <a:gd name="T82" fmla="*/ 101 w 811"/>
                  <a:gd name="T83" fmla="*/ 34 h 1416"/>
                  <a:gd name="T84" fmla="*/ 167 w 811"/>
                  <a:gd name="T85" fmla="*/ 2 h 1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11" h="1416">
                    <a:moveTo>
                      <a:pt x="186" y="0"/>
                    </a:moveTo>
                    <a:lnTo>
                      <a:pt x="187" y="0"/>
                    </a:lnTo>
                    <a:lnTo>
                      <a:pt x="189" y="1"/>
                    </a:lnTo>
                    <a:lnTo>
                      <a:pt x="190" y="1"/>
                    </a:lnTo>
                    <a:lnTo>
                      <a:pt x="210" y="20"/>
                    </a:lnTo>
                    <a:lnTo>
                      <a:pt x="233" y="37"/>
                    </a:lnTo>
                    <a:lnTo>
                      <a:pt x="265" y="55"/>
                    </a:lnTo>
                    <a:lnTo>
                      <a:pt x="299" y="70"/>
                    </a:lnTo>
                    <a:lnTo>
                      <a:pt x="334" y="81"/>
                    </a:lnTo>
                    <a:lnTo>
                      <a:pt x="372" y="88"/>
                    </a:lnTo>
                    <a:lnTo>
                      <a:pt x="412" y="90"/>
                    </a:lnTo>
                    <a:lnTo>
                      <a:pt x="455" y="87"/>
                    </a:lnTo>
                    <a:lnTo>
                      <a:pt x="498" y="79"/>
                    </a:lnTo>
                    <a:lnTo>
                      <a:pt x="538" y="65"/>
                    </a:lnTo>
                    <a:lnTo>
                      <a:pt x="575" y="44"/>
                    </a:lnTo>
                    <a:lnTo>
                      <a:pt x="605" y="24"/>
                    </a:lnTo>
                    <a:lnTo>
                      <a:pt x="633" y="1"/>
                    </a:lnTo>
                    <a:lnTo>
                      <a:pt x="633" y="1"/>
                    </a:lnTo>
                    <a:lnTo>
                      <a:pt x="654" y="6"/>
                    </a:lnTo>
                    <a:lnTo>
                      <a:pt x="678" y="16"/>
                    </a:lnTo>
                    <a:lnTo>
                      <a:pt x="701" y="29"/>
                    </a:lnTo>
                    <a:lnTo>
                      <a:pt x="725" y="46"/>
                    </a:lnTo>
                    <a:lnTo>
                      <a:pt x="747" y="67"/>
                    </a:lnTo>
                    <a:lnTo>
                      <a:pt x="767" y="89"/>
                    </a:lnTo>
                    <a:lnTo>
                      <a:pt x="785" y="115"/>
                    </a:lnTo>
                    <a:lnTo>
                      <a:pt x="799" y="141"/>
                    </a:lnTo>
                    <a:lnTo>
                      <a:pt x="808" y="169"/>
                    </a:lnTo>
                    <a:lnTo>
                      <a:pt x="811" y="197"/>
                    </a:lnTo>
                    <a:lnTo>
                      <a:pt x="811" y="789"/>
                    </a:lnTo>
                    <a:lnTo>
                      <a:pt x="808" y="811"/>
                    </a:lnTo>
                    <a:lnTo>
                      <a:pt x="799" y="831"/>
                    </a:lnTo>
                    <a:lnTo>
                      <a:pt x="785" y="849"/>
                    </a:lnTo>
                    <a:lnTo>
                      <a:pt x="767" y="864"/>
                    </a:lnTo>
                    <a:lnTo>
                      <a:pt x="746" y="876"/>
                    </a:lnTo>
                    <a:lnTo>
                      <a:pt x="722" y="883"/>
                    </a:lnTo>
                    <a:lnTo>
                      <a:pt x="717" y="885"/>
                    </a:lnTo>
                    <a:lnTo>
                      <a:pt x="709" y="887"/>
                    </a:lnTo>
                    <a:lnTo>
                      <a:pt x="702" y="890"/>
                    </a:lnTo>
                    <a:lnTo>
                      <a:pt x="696" y="893"/>
                    </a:lnTo>
                    <a:lnTo>
                      <a:pt x="692" y="894"/>
                    </a:lnTo>
                    <a:lnTo>
                      <a:pt x="692" y="899"/>
                    </a:lnTo>
                    <a:lnTo>
                      <a:pt x="692" y="913"/>
                    </a:lnTo>
                    <a:lnTo>
                      <a:pt x="692" y="930"/>
                    </a:lnTo>
                    <a:lnTo>
                      <a:pt x="694" y="954"/>
                    </a:lnTo>
                    <a:lnTo>
                      <a:pt x="694" y="979"/>
                    </a:lnTo>
                    <a:lnTo>
                      <a:pt x="694" y="1008"/>
                    </a:lnTo>
                    <a:lnTo>
                      <a:pt x="694" y="1038"/>
                    </a:lnTo>
                    <a:lnTo>
                      <a:pt x="694" y="1067"/>
                    </a:lnTo>
                    <a:lnTo>
                      <a:pt x="695" y="1095"/>
                    </a:lnTo>
                    <a:lnTo>
                      <a:pt x="695" y="1121"/>
                    </a:lnTo>
                    <a:lnTo>
                      <a:pt x="695" y="1143"/>
                    </a:lnTo>
                    <a:lnTo>
                      <a:pt x="695" y="1160"/>
                    </a:lnTo>
                    <a:lnTo>
                      <a:pt x="695" y="1171"/>
                    </a:lnTo>
                    <a:lnTo>
                      <a:pt x="695" y="1175"/>
                    </a:lnTo>
                    <a:lnTo>
                      <a:pt x="695" y="1333"/>
                    </a:lnTo>
                    <a:lnTo>
                      <a:pt x="692" y="1352"/>
                    </a:lnTo>
                    <a:lnTo>
                      <a:pt x="686" y="1369"/>
                    </a:lnTo>
                    <a:lnTo>
                      <a:pt x="675" y="1384"/>
                    </a:lnTo>
                    <a:lnTo>
                      <a:pt x="660" y="1395"/>
                    </a:lnTo>
                    <a:lnTo>
                      <a:pt x="642" y="1404"/>
                    </a:lnTo>
                    <a:lnTo>
                      <a:pt x="622" y="1410"/>
                    </a:lnTo>
                    <a:lnTo>
                      <a:pt x="601" y="1415"/>
                    </a:lnTo>
                    <a:lnTo>
                      <a:pt x="577" y="1416"/>
                    </a:lnTo>
                    <a:lnTo>
                      <a:pt x="559" y="1416"/>
                    </a:lnTo>
                    <a:lnTo>
                      <a:pt x="535" y="1414"/>
                    </a:lnTo>
                    <a:lnTo>
                      <a:pt x="512" y="1409"/>
                    </a:lnTo>
                    <a:lnTo>
                      <a:pt x="496" y="1400"/>
                    </a:lnTo>
                    <a:lnTo>
                      <a:pt x="481" y="1389"/>
                    </a:lnTo>
                    <a:lnTo>
                      <a:pt x="471" y="1373"/>
                    </a:lnTo>
                    <a:lnTo>
                      <a:pt x="465" y="1355"/>
                    </a:lnTo>
                    <a:lnTo>
                      <a:pt x="463" y="1333"/>
                    </a:lnTo>
                    <a:lnTo>
                      <a:pt x="463" y="1012"/>
                    </a:lnTo>
                    <a:lnTo>
                      <a:pt x="406" y="1012"/>
                    </a:lnTo>
                    <a:lnTo>
                      <a:pt x="406" y="1325"/>
                    </a:lnTo>
                    <a:lnTo>
                      <a:pt x="403" y="1342"/>
                    </a:lnTo>
                    <a:lnTo>
                      <a:pt x="395" y="1359"/>
                    </a:lnTo>
                    <a:lnTo>
                      <a:pt x="383" y="1372"/>
                    </a:lnTo>
                    <a:lnTo>
                      <a:pt x="367" y="1386"/>
                    </a:lnTo>
                    <a:lnTo>
                      <a:pt x="348" y="1396"/>
                    </a:lnTo>
                    <a:lnTo>
                      <a:pt x="328" y="1405"/>
                    </a:lnTo>
                    <a:lnTo>
                      <a:pt x="306" y="1410"/>
                    </a:lnTo>
                    <a:lnTo>
                      <a:pt x="284" y="1415"/>
                    </a:lnTo>
                    <a:lnTo>
                      <a:pt x="262" y="1416"/>
                    </a:lnTo>
                    <a:lnTo>
                      <a:pt x="244" y="1416"/>
                    </a:lnTo>
                    <a:lnTo>
                      <a:pt x="220" y="1414"/>
                    </a:lnTo>
                    <a:lnTo>
                      <a:pt x="197" y="1409"/>
                    </a:lnTo>
                    <a:lnTo>
                      <a:pt x="176" y="1401"/>
                    </a:lnTo>
                    <a:lnTo>
                      <a:pt x="155" y="1391"/>
                    </a:lnTo>
                    <a:lnTo>
                      <a:pt x="140" y="1378"/>
                    </a:lnTo>
                    <a:lnTo>
                      <a:pt x="127" y="1362"/>
                    </a:lnTo>
                    <a:lnTo>
                      <a:pt x="119" y="1345"/>
                    </a:lnTo>
                    <a:lnTo>
                      <a:pt x="116" y="1325"/>
                    </a:lnTo>
                    <a:lnTo>
                      <a:pt x="116" y="1176"/>
                    </a:lnTo>
                    <a:lnTo>
                      <a:pt x="116" y="1173"/>
                    </a:lnTo>
                    <a:lnTo>
                      <a:pt x="116" y="1162"/>
                    </a:lnTo>
                    <a:lnTo>
                      <a:pt x="116" y="1146"/>
                    </a:lnTo>
                    <a:lnTo>
                      <a:pt x="117" y="1126"/>
                    </a:lnTo>
                    <a:lnTo>
                      <a:pt x="117" y="1102"/>
                    </a:lnTo>
                    <a:lnTo>
                      <a:pt x="119" y="1075"/>
                    </a:lnTo>
                    <a:lnTo>
                      <a:pt x="119" y="1047"/>
                    </a:lnTo>
                    <a:lnTo>
                      <a:pt x="120" y="1018"/>
                    </a:lnTo>
                    <a:lnTo>
                      <a:pt x="120" y="991"/>
                    </a:lnTo>
                    <a:lnTo>
                      <a:pt x="121" y="963"/>
                    </a:lnTo>
                    <a:lnTo>
                      <a:pt x="121" y="938"/>
                    </a:lnTo>
                    <a:lnTo>
                      <a:pt x="122" y="918"/>
                    </a:lnTo>
                    <a:lnTo>
                      <a:pt x="122" y="902"/>
                    </a:lnTo>
                    <a:lnTo>
                      <a:pt x="122" y="890"/>
                    </a:lnTo>
                    <a:lnTo>
                      <a:pt x="122" y="885"/>
                    </a:lnTo>
                    <a:lnTo>
                      <a:pt x="117" y="885"/>
                    </a:lnTo>
                    <a:lnTo>
                      <a:pt x="110" y="885"/>
                    </a:lnTo>
                    <a:lnTo>
                      <a:pt x="102" y="885"/>
                    </a:lnTo>
                    <a:lnTo>
                      <a:pt x="96" y="885"/>
                    </a:lnTo>
                    <a:lnTo>
                      <a:pt x="69" y="877"/>
                    </a:lnTo>
                    <a:lnTo>
                      <a:pt x="47" y="866"/>
                    </a:lnTo>
                    <a:lnTo>
                      <a:pt x="27" y="851"/>
                    </a:lnTo>
                    <a:lnTo>
                      <a:pt x="12" y="833"/>
                    </a:lnTo>
                    <a:lnTo>
                      <a:pt x="3" y="813"/>
                    </a:lnTo>
                    <a:lnTo>
                      <a:pt x="0" y="789"/>
                    </a:lnTo>
                    <a:lnTo>
                      <a:pt x="0" y="197"/>
                    </a:lnTo>
                    <a:lnTo>
                      <a:pt x="3" y="170"/>
                    </a:lnTo>
                    <a:lnTo>
                      <a:pt x="11" y="145"/>
                    </a:lnTo>
                    <a:lnTo>
                      <a:pt x="23" y="119"/>
                    </a:lnTo>
                    <a:lnTo>
                      <a:pt x="39" y="95"/>
                    </a:lnTo>
                    <a:lnTo>
                      <a:pt x="58" y="72"/>
                    </a:lnTo>
                    <a:lnTo>
                      <a:pt x="79" y="52"/>
                    </a:lnTo>
                    <a:lnTo>
                      <a:pt x="101" y="34"/>
                    </a:lnTo>
                    <a:lnTo>
                      <a:pt x="123" y="20"/>
                    </a:lnTo>
                    <a:lnTo>
                      <a:pt x="145" y="9"/>
                    </a:lnTo>
                    <a:lnTo>
                      <a:pt x="167" y="2"/>
                    </a:lnTo>
                    <a:lnTo>
                      <a:pt x="18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/>
                <a:endParaRPr lang="en-US" sz="1100" kern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0" name="Freeform 90"/>
              <p:cNvSpPr>
                <a:spLocks/>
              </p:cNvSpPr>
              <p:nvPr/>
            </p:nvSpPr>
            <p:spPr bwMode="auto">
              <a:xfrm>
                <a:off x="7966265" y="4762039"/>
                <a:ext cx="42766" cy="52726"/>
              </a:xfrm>
              <a:custGeom>
                <a:avLst/>
                <a:gdLst>
                  <a:gd name="T0" fmla="*/ 227 w 456"/>
                  <a:gd name="T1" fmla="*/ 0 h 452"/>
                  <a:gd name="T2" fmla="*/ 264 w 456"/>
                  <a:gd name="T3" fmla="*/ 2 h 452"/>
                  <a:gd name="T4" fmla="*/ 300 w 456"/>
                  <a:gd name="T5" fmla="*/ 11 h 452"/>
                  <a:gd name="T6" fmla="*/ 333 w 456"/>
                  <a:gd name="T7" fmla="*/ 24 h 452"/>
                  <a:gd name="T8" fmla="*/ 362 w 456"/>
                  <a:gd name="T9" fmla="*/ 43 h 452"/>
                  <a:gd name="T10" fmla="*/ 388 w 456"/>
                  <a:gd name="T11" fmla="*/ 65 h 452"/>
                  <a:gd name="T12" fmla="*/ 411 w 456"/>
                  <a:gd name="T13" fmla="*/ 92 h 452"/>
                  <a:gd name="T14" fmla="*/ 430 w 456"/>
                  <a:gd name="T15" fmla="*/ 122 h 452"/>
                  <a:gd name="T16" fmla="*/ 443 w 456"/>
                  <a:gd name="T17" fmla="*/ 154 h 452"/>
                  <a:gd name="T18" fmla="*/ 452 w 456"/>
                  <a:gd name="T19" fmla="*/ 189 h 452"/>
                  <a:gd name="T20" fmla="*/ 456 w 456"/>
                  <a:gd name="T21" fmla="*/ 226 h 452"/>
                  <a:gd name="T22" fmla="*/ 452 w 456"/>
                  <a:gd name="T23" fmla="*/ 261 h 452"/>
                  <a:gd name="T24" fmla="*/ 444 w 456"/>
                  <a:gd name="T25" fmla="*/ 295 h 452"/>
                  <a:gd name="T26" fmla="*/ 431 w 456"/>
                  <a:gd name="T27" fmla="*/ 327 h 452"/>
                  <a:gd name="T28" fmla="*/ 413 w 456"/>
                  <a:gd name="T29" fmla="*/ 356 h 452"/>
                  <a:gd name="T30" fmla="*/ 392 w 456"/>
                  <a:gd name="T31" fmla="*/ 381 h 452"/>
                  <a:gd name="T32" fmla="*/ 367 w 456"/>
                  <a:gd name="T33" fmla="*/ 404 h 452"/>
                  <a:gd name="T34" fmla="*/ 336 w 456"/>
                  <a:gd name="T35" fmla="*/ 424 h 452"/>
                  <a:gd name="T36" fmla="*/ 302 w 456"/>
                  <a:gd name="T37" fmla="*/ 439 h 452"/>
                  <a:gd name="T38" fmla="*/ 267 w 456"/>
                  <a:gd name="T39" fmla="*/ 448 h 452"/>
                  <a:gd name="T40" fmla="*/ 227 w 456"/>
                  <a:gd name="T41" fmla="*/ 452 h 452"/>
                  <a:gd name="T42" fmla="*/ 189 w 456"/>
                  <a:gd name="T43" fmla="*/ 448 h 452"/>
                  <a:gd name="T44" fmla="*/ 154 w 456"/>
                  <a:gd name="T45" fmla="*/ 439 h 452"/>
                  <a:gd name="T46" fmla="*/ 119 w 456"/>
                  <a:gd name="T47" fmla="*/ 424 h 452"/>
                  <a:gd name="T48" fmla="*/ 89 w 456"/>
                  <a:gd name="T49" fmla="*/ 404 h 452"/>
                  <a:gd name="T50" fmla="*/ 64 w 456"/>
                  <a:gd name="T51" fmla="*/ 381 h 452"/>
                  <a:gd name="T52" fmla="*/ 42 w 456"/>
                  <a:gd name="T53" fmla="*/ 356 h 452"/>
                  <a:gd name="T54" fmla="*/ 25 w 456"/>
                  <a:gd name="T55" fmla="*/ 327 h 452"/>
                  <a:gd name="T56" fmla="*/ 11 w 456"/>
                  <a:gd name="T57" fmla="*/ 295 h 452"/>
                  <a:gd name="T58" fmla="*/ 4 w 456"/>
                  <a:gd name="T59" fmla="*/ 261 h 452"/>
                  <a:gd name="T60" fmla="*/ 0 w 456"/>
                  <a:gd name="T61" fmla="*/ 226 h 452"/>
                  <a:gd name="T62" fmla="*/ 4 w 456"/>
                  <a:gd name="T63" fmla="*/ 189 h 452"/>
                  <a:gd name="T64" fmla="*/ 13 w 456"/>
                  <a:gd name="T65" fmla="*/ 154 h 452"/>
                  <a:gd name="T66" fmla="*/ 26 w 456"/>
                  <a:gd name="T67" fmla="*/ 122 h 452"/>
                  <a:gd name="T68" fmla="*/ 44 w 456"/>
                  <a:gd name="T69" fmla="*/ 92 h 452"/>
                  <a:gd name="T70" fmla="*/ 67 w 456"/>
                  <a:gd name="T71" fmla="*/ 65 h 452"/>
                  <a:gd name="T72" fmla="*/ 93 w 456"/>
                  <a:gd name="T73" fmla="*/ 43 h 452"/>
                  <a:gd name="T74" fmla="*/ 123 w 456"/>
                  <a:gd name="T75" fmla="*/ 24 h 452"/>
                  <a:gd name="T76" fmla="*/ 156 w 456"/>
                  <a:gd name="T77" fmla="*/ 11 h 452"/>
                  <a:gd name="T78" fmla="*/ 190 w 456"/>
                  <a:gd name="T79" fmla="*/ 2 h 452"/>
                  <a:gd name="T80" fmla="*/ 227 w 456"/>
                  <a:gd name="T81" fmla="*/ 0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56" h="452">
                    <a:moveTo>
                      <a:pt x="227" y="0"/>
                    </a:moveTo>
                    <a:lnTo>
                      <a:pt x="264" y="2"/>
                    </a:lnTo>
                    <a:lnTo>
                      <a:pt x="300" y="11"/>
                    </a:lnTo>
                    <a:lnTo>
                      <a:pt x="333" y="24"/>
                    </a:lnTo>
                    <a:lnTo>
                      <a:pt x="362" y="43"/>
                    </a:lnTo>
                    <a:lnTo>
                      <a:pt x="388" y="65"/>
                    </a:lnTo>
                    <a:lnTo>
                      <a:pt x="411" y="92"/>
                    </a:lnTo>
                    <a:lnTo>
                      <a:pt x="430" y="122"/>
                    </a:lnTo>
                    <a:lnTo>
                      <a:pt x="443" y="154"/>
                    </a:lnTo>
                    <a:lnTo>
                      <a:pt x="452" y="189"/>
                    </a:lnTo>
                    <a:lnTo>
                      <a:pt x="456" y="226"/>
                    </a:lnTo>
                    <a:lnTo>
                      <a:pt x="452" y="261"/>
                    </a:lnTo>
                    <a:lnTo>
                      <a:pt x="444" y="295"/>
                    </a:lnTo>
                    <a:lnTo>
                      <a:pt x="431" y="327"/>
                    </a:lnTo>
                    <a:lnTo>
                      <a:pt x="413" y="356"/>
                    </a:lnTo>
                    <a:lnTo>
                      <a:pt x="392" y="381"/>
                    </a:lnTo>
                    <a:lnTo>
                      <a:pt x="367" y="404"/>
                    </a:lnTo>
                    <a:lnTo>
                      <a:pt x="336" y="424"/>
                    </a:lnTo>
                    <a:lnTo>
                      <a:pt x="302" y="439"/>
                    </a:lnTo>
                    <a:lnTo>
                      <a:pt x="267" y="448"/>
                    </a:lnTo>
                    <a:lnTo>
                      <a:pt x="227" y="452"/>
                    </a:lnTo>
                    <a:lnTo>
                      <a:pt x="189" y="448"/>
                    </a:lnTo>
                    <a:lnTo>
                      <a:pt x="154" y="439"/>
                    </a:lnTo>
                    <a:lnTo>
                      <a:pt x="119" y="424"/>
                    </a:lnTo>
                    <a:lnTo>
                      <a:pt x="89" y="404"/>
                    </a:lnTo>
                    <a:lnTo>
                      <a:pt x="64" y="381"/>
                    </a:lnTo>
                    <a:lnTo>
                      <a:pt x="42" y="356"/>
                    </a:lnTo>
                    <a:lnTo>
                      <a:pt x="25" y="327"/>
                    </a:lnTo>
                    <a:lnTo>
                      <a:pt x="11" y="295"/>
                    </a:lnTo>
                    <a:lnTo>
                      <a:pt x="4" y="261"/>
                    </a:lnTo>
                    <a:lnTo>
                      <a:pt x="0" y="226"/>
                    </a:lnTo>
                    <a:lnTo>
                      <a:pt x="4" y="189"/>
                    </a:lnTo>
                    <a:lnTo>
                      <a:pt x="13" y="154"/>
                    </a:lnTo>
                    <a:lnTo>
                      <a:pt x="26" y="122"/>
                    </a:lnTo>
                    <a:lnTo>
                      <a:pt x="44" y="92"/>
                    </a:lnTo>
                    <a:lnTo>
                      <a:pt x="67" y="65"/>
                    </a:lnTo>
                    <a:lnTo>
                      <a:pt x="93" y="43"/>
                    </a:lnTo>
                    <a:lnTo>
                      <a:pt x="123" y="24"/>
                    </a:lnTo>
                    <a:lnTo>
                      <a:pt x="156" y="11"/>
                    </a:lnTo>
                    <a:lnTo>
                      <a:pt x="190" y="2"/>
                    </a:lnTo>
                    <a:lnTo>
                      <a:pt x="22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/>
                <a:endParaRPr lang="en-US" sz="1100" kern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92" name="Freeform 91"/>
              <p:cNvSpPr>
                <a:spLocks/>
              </p:cNvSpPr>
              <p:nvPr/>
            </p:nvSpPr>
            <p:spPr bwMode="auto">
              <a:xfrm>
                <a:off x="7949494" y="4816833"/>
                <a:ext cx="75469" cy="162314"/>
              </a:xfrm>
              <a:custGeom>
                <a:avLst/>
                <a:gdLst>
                  <a:gd name="T0" fmla="*/ 189 w 811"/>
                  <a:gd name="T1" fmla="*/ 1 h 1416"/>
                  <a:gd name="T2" fmla="*/ 233 w 811"/>
                  <a:gd name="T3" fmla="*/ 37 h 1416"/>
                  <a:gd name="T4" fmla="*/ 335 w 811"/>
                  <a:gd name="T5" fmla="*/ 81 h 1416"/>
                  <a:gd name="T6" fmla="*/ 456 w 811"/>
                  <a:gd name="T7" fmla="*/ 87 h 1416"/>
                  <a:gd name="T8" fmla="*/ 577 w 811"/>
                  <a:gd name="T9" fmla="*/ 44 h 1416"/>
                  <a:gd name="T10" fmla="*/ 635 w 811"/>
                  <a:gd name="T11" fmla="*/ 1 h 1416"/>
                  <a:gd name="T12" fmla="*/ 702 w 811"/>
                  <a:gd name="T13" fmla="*/ 29 h 1416"/>
                  <a:gd name="T14" fmla="*/ 768 w 811"/>
                  <a:gd name="T15" fmla="*/ 89 h 1416"/>
                  <a:gd name="T16" fmla="*/ 808 w 811"/>
                  <a:gd name="T17" fmla="*/ 169 h 1416"/>
                  <a:gd name="T18" fmla="*/ 808 w 811"/>
                  <a:gd name="T19" fmla="*/ 811 h 1416"/>
                  <a:gd name="T20" fmla="*/ 768 w 811"/>
                  <a:gd name="T21" fmla="*/ 864 h 1416"/>
                  <a:gd name="T22" fmla="*/ 718 w 811"/>
                  <a:gd name="T23" fmla="*/ 885 h 1416"/>
                  <a:gd name="T24" fmla="*/ 696 w 811"/>
                  <a:gd name="T25" fmla="*/ 893 h 1416"/>
                  <a:gd name="T26" fmla="*/ 693 w 811"/>
                  <a:gd name="T27" fmla="*/ 913 h 1416"/>
                  <a:gd name="T28" fmla="*/ 694 w 811"/>
                  <a:gd name="T29" fmla="*/ 979 h 1416"/>
                  <a:gd name="T30" fmla="*/ 694 w 811"/>
                  <a:gd name="T31" fmla="*/ 1067 h 1416"/>
                  <a:gd name="T32" fmla="*/ 695 w 811"/>
                  <a:gd name="T33" fmla="*/ 1143 h 1416"/>
                  <a:gd name="T34" fmla="*/ 695 w 811"/>
                  <a:gd name="T35" fmla="*/ 1175 h 1416"/>
                  <a:gd name="T36" fmla="*/ 686 w 811"/>
                  <a:gd name="T37" fmla="*/ 1369 h 1416"/>
                  <a:gd name="T38" fmla="*/ 643 w 811"/>
                  <a:gd name="T39" fmla="*/ 1404 h 1416"/>
                  <a:gd name="T40" fmla="*/ 578 w 811"/>
                  <a:gd name="T41" fmla="*/ 1416 h 1416"/>
                  <a:gd name="T42" fmla="*/ 513 w 811"/>
                  <a:gd name="T43" fmla="*/ 1409 h 1416"/>
                  <a:gd name="T44" fmla="*/ 471 w 811"/>
                  <a:gd name="T45" fmla="*/ 1373 h 1416"/>
                  <a:gd name="T46" fmla="*/ 464 w 811"/>
                  <a:gd name="T47" fmla="*/ 1012 h 1416"/>
                  <a:gd name="T48" fmla="*/ 403 w 811"/>
                  <a:gd name="T49" fmla="*/ 1342 h 1416"/>
                  <a:gd name="T50" fmla="*/ 367 w 811"/>
                  <a:gd name="T51" fmla="*/ 1386 h 1416"/>
                  <a:gd name="T52" fmla="*/ 307 w 811"/>
                  <a:gd name="T53" fmla="*/ 1410 h 1416"/>
                  <a:gd name="T54" fmla="*/ 245 w 811"/>
                  <a:gd name="T55" fmla="*/ 1416 h 1416"/>
                  <a:gd name="T56" fmla="*/ 176 w 811"/>
                  <a:gd name="T57" fmla="*/ 1401 h 1416"/>
                  <a:gd name="T58" fmla="*/ 127 w 811"/>
                  <a:gd name="T59" fmla="*/ 1362 h 1416"/>
                  <a:gd name="T60" fmla="*/ 117 w 811"/>
                  <a:gd name="T61" fmla="*/ 1176 h 1416"/>
                  <a:gd name="T62" fmla="*/ 117 w 811"/>
                  <a:gd name="T63" fmla="*/ 1146 h 1416"/>
                  <a:gd name="T64" fmla="*/ 118 w 811"/>
                  <a:gd name="T65" fmla="*/ 1075 h 1416"/>
                  <a:gd name="T66" fmla="*/ 120 w 811"/>
                  <a:gd name="T67" fmla="*/ 991 h 1416"/>
                  <a:gd name="T68" fmla="*/ 122 w 811"/>
                  <a:gd name="T69" fmla="*/ 918 h 1416"/>
                  <a:gd name="T70" fmla="*/ 122 w 811"/>
                  <a:gd name="T71" fmla="*/ 885 h 1416"/>
                  <a:gd name="T72" fmla="*/ 102 w 811"/>
                  <a:gd name="T73" fmla="*/ 885 h 1416"/>
                  <a:gd name="T74" fmla="*/ 47 w 811"/>
                  <a:gd name="T75" fmla="*/ 866 h 1416"/>
                  <a:gd name="T76" fmla="*/ 4 w 811"/>
                  <a:gd name="T77" fmla="*/ 813 h 1416"/>
                  <a:gd name="T78" fmla="*/ 4 w 811"/>
                  <a:gd name="T79" fmla="*/ 170 h 1416"/>
                  <a:gd name="T80" fmla="*/ 40 w 811"/>
                  <a:gd name="T81" fmla="*/ 95 h 1416"/>
                  <a:gd name="T82" fmla="*/ 101 w 811"/>
                  <a:gd name="T83" fmla="*/ 34 h 1416"/>
                  <a:gd name="T84" fmla="*/ 167 w 811"/>
                  <a:gd name="T85" fmla="*/ 2 h 1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11" h="1416">
                    <a:moveTo>
                      <a:pt x="186" y="0"/>
                    </a:moveTo>
                    <a:lnTo>
                      <a:pt x="187" y="0"/>
                    </a:lnTo>
                    <a:lnTo>
                      <a:pt x="189" y="1"/>
                    </a:lnTo>
                    <a:lnTo>
                      <a:pt x="191" y="1"/>
                    </a:lnTo>
                    <a:lnTo>
                      <a:pt x="211" y="20"/>
                    </a:lnTo>
                    <a:lnTo>
                      <a:pt x="233" y="37"/>
                    </a:lnTo>
                    <a:lnTo>
                      <a:pt x="266" y="55"/>
                    </a:lnTo>
                    <a:lnTo>
                      <a:pt x="299" y="70"/>
                    </a:lnTo>
                    <a:lnTo>
                      <a:pt x="335" y="81"/>
                    </a:lnTo>
                    <a:lnTo>
                      <a:pt x="373" y="88"/>
                    </a:lnTo>
                    <a:lnTo>
                      <a:pt x="412" y="90"/>
                    </a:lnTo>
                    <a:lnTo>
                      <a:pt x="456" y="87"/>
                    </a:lnTo>
                    <a:lnTo>
                      <a:pt x="498" y="79"/>
                    </a:lnTo>
                    <a:lnTo>
                      <a:pt x="539" y="65"/>
                    </a:lnTo>
                    <a:lnTo>
                      <a:pt x="577" y="44"/>
                    </a:lnTo>
                    <a:lnTo>
                      <a:pt x="606" y="24"/>
                    </a:lnTo>
                    <a:lnTo>
                      <a:pt x="634" y="1"/>
                    </a:lnTo>
                    <a:lnTo>
                      <a:pt x="635" y="1"/>
                    </a:lnTo>
                    <a:lnTo>
                      <a:pt x="656" y="6"/>
                    </a:lnTo>
                    <a:lnTo>
                      <a:pt x="678" y="16"/>
                    </a:lnTo>
                    <a:lnTo>
                      <a:pt x="702" y="29"/>
                    </a:lnTo>
                    <a:lnTo>
                      <a:pt x="725" y="46"/>
                    </a:lnTo>
                    <a:lnTo>
                      <a:pt x="748" y="67"/>
                    </a:lnTo>
                    <a:lnTo>
                      <a:pt x="768" y="89"/>
                    </a:lnTo>
                    <a:lnTo>
                      <a:pt x="786" y="115"/>
                    </a:lnTo>
                    <a:lnTo>
                      <a:pt x="799" y="141"/>
                    </a:lnTo>
                    <a:lnTo>
                      <a:pt x="808" y="169"/>
                    </a:lnTo>
                    <a:lnTo>
                      <a:pt x="811" y="197"/>
                    </a:lnTo>
                    <a:lnTo>
                      <a:pt x="811" y="789"/>
                    </a:lnTo>
                    <a:lnTo>
                      <a:pt x="808" y="811"/>
                    </a:lnTo>
                    <a:lnTo>
                      <a:pt x="799" y="831"/>
                    </a:lnTo>
                    <a:lnTo>
                      <a:pt x="786" y="849"/>
                    </a:lnTo>
                    <a:lnTo>
                      <a:pt x="768" y="864"/>
                    </a:lnTo>
                    <a:lnTo>
                      <a:pt x="747" y="876"/>
                    </a:lnTo>
                    <a:lnTo>
                      <a:pt x="722" y="883"/>
                    </a:lnTo>
                    <a:lnTo>
                      <a:pt x="718" y="885"/>
                    </a:lnTo>
                    <a:lnTo>
                      <a:pt x="710" y="887"/>
                    </a:lnTo>
                    <a:lnTo>
                      <a:pt x="703" y="890"/>
                    </a:lnTo>
                    <a:lnTo>
                      <a:pt x="696" y="893"/>
                    </a:lnTo>
                    <a:lnTo>
                      <a:pt x="693" y="894"/>
                    </a:lnTo>
                    <a:lnTo>
                      <a:pt x="693" y="899"/>
                    </a:lnTo>
                    <a:lnTo>
                      <a:pt x="693" y="913"/>
                    </a:lnTo>
                    <a:lnTo>
                      <a:pt x="693" y="930"/>
                    </a:lnTo>
                    <a:lnTo>
                      <a:pt x="694" y="954"/>
                    </a:lnTo>
                    <a:lnTo>
                      <a:pt x="694" y="979"/>
                    </a:lnTo>
                    <a:lnTo>
                      <a:pt x="694" y="1008"/>
                    </a:lnTo>
                    <a:lnTo>
                      <a:pt x="694" y="1038"/>
                    </a:lnTo>
                    <a:lnTo>
                      <a:pt x="694" y="1067"/>
                    </a:lnTo>
                    <a:lnTo>
                      <a:pt x="695" y="1095"/>
                    </a:lnTo>
                    <a:lnTo>
                      <a:pt x="695" y="1121"/>
                    </a:lnTo>
                    <a:lnTo>
                      <a:pt x="695" y="1143"/>
                    </a:lnTo>
                    <a:lnTo>
                      <a:pt x="695" y="1160"/>
                    </a:lnTo>
                    <a:lnTo>
                      <a:pt x="695" y="1171"/>
                    </a:lnTo>
                    <a:lnTo>
                      <a:pt x="695" y="1175"/>
                    </a:lnTo>
                    <a:lnTo>
                      <a:pt x="695" y="1333"/>
                    </a:lnTo>
                    <a:lnTo>
                      <a:pt x="693" y="1352"/>
                    </a:lnTo>
                    <a:lnTo>
                      <a:pt x="686" y="1369"/>
                    </a:lnTo>
                    <a:lnTo>
                      <a:pt x="675" y="1384"/>
                    </a:lnTo>
                    <a:lnTo>
                      <a:pt x="660" y="1395"/>
                    </a:lnTo>
                    <a:lnTo>
                      <a:pt x="643" y="1404"/>
                    </a:lnTo>
                    <a:lnTo>
                      <a:pt x="622" y="1410"/>
                    </a:lnTo>
                    <a:lnTo>
                      <a:pt x="601" y="1415"/>
                    </a:lnTo>
                    <a:lnTo>
                      <a:pt x="578" y="1416"/>
                    </a:lnTo>
                    <a:lnTo>
                      <a:pt x="560" y="1416"/>
                    </a:lnTo>
                    <a:lnTo>
                      <a:pt x="535" y="1414"/>
                    </a:lnTo>
                    <a:lnTo>
                      <a:pt x="513" y="1409"/>
                    </a:lnTo>
                    <a:lnTo>
                      <a:pt x="496" y="1400"/>
                    </a:lnTo>
                    <a:lnTo>
                      <a:pt x="481" y="1389"/>
                    </a:lnTo>
                    <a:lnTo>
                      <a:pt x="471" y="1373"/>
                    </a:lnTo>
                    <a:lnTo>
                      <a:pt x="466" y="1355"/>
                    </a:lnTo>
                    <a:lnTo>
                      <a:pt x="464" y="1333"/>
                    </a:lnTo>
                    <a:lnTo>
                      <a:pt x="464" y="1012"/>
                    </a:lnTo>
                    <a:lnTo>
                      <a:pt x="405" y="1012"/>
                    </a:lnTo>
                    <a:lnTo>
                      <a:pt x="405" y="1325"/>
                    </a:lnTo>
                    <a:lnTo>
                      <a:pt x="403" y="1342"/>
                    </a:lnTo>
                    <a:lnTo>
                      <a:pt x="395" y="1359"/>
                    </a:lnTo>
                    <a:lnTo>
                      <a:pt x="383" y="1372"/>
                    </a:lnTo>
                    <a:lnTo>
                      <a:pt x="367" y="1386"/>
                    </a:lnTo>
                    <a:lnTo>
                      <a:pt x="348" y="1396"/>
                    </a:lnTo>
                    <a:lnTo>
                      <a:pt x="328" y="1405"/>
                    </a:lnTo>
                    <a:lnTo>
                      <a:pt x="307" y="1410"/>
                    </a:lnTo>
                    <a:lnTo>
                      <a:pt x="285" y="1415"/>
                    </a:lnTo>
                    <a:lnTo>
                      <a:pt x="262" y="1416"/>
                    </a:lnTo>
                    <a:lnTo>
                      <a:pt x="245" y="1416"/>
                    </a:lnTo>
                    <a:lnTo>
                      <a:pt x="221" y="1414"/>
                    </a:lnTo>
                    <a:lnTo>
                      <a:pt x="197" y="1409"/>
                    </a:lnTo>
                    <a:lnTo>
                      <a:pt x="176" y="1401"/>
                    </a:lnTo>
                    <a:lnTo>
                      <a:pt x="156" y="1391"/>
                    </a:lnTo>
                    <a:lnTo>
                      <a:pt x="140" y="1378"/>
                    </a:lnTo>
                    <a:lnTo>
                      <a:pt x="127" y="1362"/>
                    </a:lnTo>
                    <a:lnTo>
                      <a:pt x="119" y="1345"/>
                    </a:lnTo>
                    <a:lnTo>
                      <a:pt x="117" y="1325"/>
                    </a:lnTo>
                    <a:lnTo>
                      <a:pt x="117" y="1176"/>
                    </a:lnTo>
                    <a:lnTo>
                      <a:pt x="117" y="1173"/>
                    </a:lnTo>
                    <a:lnTo>
                      <a:pt x="117" y="1162"/>
                    </a:lnTo>
                    <a:lnTo>
                      <a:pt x="117" y="1146"/>
                    </a:lnTo>
                    <a:lnTo>
                      <a:pt x="117" y="1126"/>
                    </a:lnTo>
                    <a:lnTo>
                      <a:pt x="118" y="1102"/>
                    </a:lnTo>
                    <a:lnTo>
                      <a:pt x="118" y="1075"/>
                    </a:lnTo>
                    <a:lnTo>
                      <a:pt x="119" y="1047"/>
                    </a:lnTo>
                    <a:lnTo>
                      <a:pt x="120" y="1018"/>
                    </a:lnTo>
                    <a:lnTo>
                      <a:pt x="120" y="991"/>
                    </a:lnTo>
                    <a:lnTo>
                      <a:pt x="121" y="963"/>
                    </a:lnTo>
                    <a:lnTo>
                      <a:pt x="121" y="938"/>
                    </a:lnTo>
                    <a:lnTo>
                      <a:pt x="122" y="918"/>
                    </a:lnTo>
                    <a:lnTo>
                      <a:pt x="122" y="902"/>
                    </a:lnTo>
                    <a:lnTo>
                      <a:pt x="122" y="890"/>
                    </a:lnTo>
                    <a:lnTo>
                      <a:pt x="122" y="885"/>
                    </a:lnTo>
                    <a:lnTo>
                      <a:pt x="118" y="885"/>
                    </a:lnTo>
                    <a:lnTo>
                      <a:pt x="110" y="885"/>
                    </a:lnTo>
                    <a:lnTo>
                      <a:pt x="102" y="885"/>
                    </a:lnTo>
                    <a:lnTo>
                      <a:pt x="96" y="885"/>
                    </a:lnTo>
                    <a:lnTo>
                      <a:pt x="70" y="877"/>
                    </a:lnTo>
                    <a:lnTo>
                      <a:pt x="47" y="866"/>
                    </a:lnTo>
                    <a:lnTo>
                      <a:pt x="27" y="851"/>
                    </a:lnTo>
                    <a:lnTo>
                      <a:pt x="13" y="833"/>
                    </a:lnTo>
                    <a:lnTo>
                      <a:pt x="4" y="813"/>
                    </a:lnTo>
                    <a:lnTo>
                      <a:pt x="0" y="789"/>
                    </a:lnTo>
                    <a:lnTo>
                      <a:pt x="0" y="197"/>
                    </a:lnTo>
                    <a:lnTo>
                      <a:pt x="4" y="170"/>
                    </a:lnTo>
                    <a:lnTo>
                      <a:pt x="12" y="145"/>
                    </a:lnTo>
                    <a:lnTo>
                      <a:pt x="24" y="119"/>
                    </a:lnTo>
                    <a:lnTo>
                      <a:pt x="40" y="95"/>
                    </a:lnTo>
                    <a:lnTo>
                      <a:pt x="59" y="72"/>
                    </a:lnTo>
                    <a:lnTo>
                      <a:pt x="80" y="52"/>
                    </a:lnTo>
                    <a:lnTo>
                      <a:pt x="101" y="34"/>
                    </a:lnTo>
                    <a:lnTo>
                      <a:pt x="123" y="20"/>
                    </a:lnTo>
                    <a:lnTo>
                      <a:pt x="146" y="9"/>
                    </a:lnTo>
                    <a:lnTo>
                      <a:pt x="167" y="2"/>
                    </a:lnTo>
                    <a:lnTo>
                      <a:pt x="18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/>
                <a:endParaRPr lang="en-US" sz="1100" kern="0" dirty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63" name="Group 62"/>
            <p:cNvGrpSpPr>
              <a:grpSpLocks noChangeAspect="1"/>
            </p:cNvGrpSpPr>
            <p:nvPr/>
          </p:nvGrpSpPr>
          <p:grpSpPr>
            <a:xfrm>
              <a:off x="4050753" y="2506949"/>
              <a:ext cx="301169" cy="457211"/>
              <a:chOff x="7843130" y="5753019"/>
              <a:chExt cx="260077" cy="394828"/>
            </a:xfrm>
            <a:solidFill>
              <a:srgbClr val="13224F"/>
            </a:solidFill>
          </p:grpSpPr>
          <p:sp>
            <p:nvSpPr>
              <p:cNvPr id="79" name="Freeform 79"/>
              <p:cNvSpPr>
                <a:spLocks noEditPoints="1"/>
              </p:cNvSpPr>
              <p:nvPr/>
            </p:nvSpPr>
            <p:spPr bwMode="auto">
              <a:xfrm>
                <a:off x="7885829" y="5753019"/>
                <a:ext cx="183413" cy="136395"/>
              </a:xfrm>
              <a:custGeom>
                <a:avLst/>
                <a:gdLst>
                  <a:gd name="T0" fmla="*/ 1510 w 1895"/>
                  <a:gd name="T1" fmla="*/ 1069 h 1144"/>
                  <a:gd name="T2" fmla="*/ 462 w 1895"/>
                  <a:gd name="T3" fmla="*/ 856 h 1144"/>
                  <a:gd name="T4" fmla="*/ 879 w 1895"/>
                  <a:gd name="T5" fmla="*/ 856 h 1144"/>
                  <a:gd name="T6" fmla="*/ 671 w 1895"/>
                  <a:gd name="T7" fmla="*/ 463 h 1144"/>
                  <a:gd name="T8" fmla="*/ 620 w 1895"/>
                  <a:gd name="T9" fmla="*/ 590 h 1144"/>
                  <a:gd name="T10" fmla="*/ 531 w 1895"/>
                  <a:gd name="T11" fmla="*/ 694 h 1144"/>
                  <a:gd name="T12" fmla="*/ 416 w 1895"/>
                  <a:gd name="T13" fmla="*/ 774 h 1144"/>
                  <a:gd name="T14" fmla="*/ 288 w 1895"/>
                  <a:gd name="T15" fmla="*/ 823 h 1144"/>
                  <a:gd name="T16" fmla="*/ 195 w 1895"/>
                  <a:gd name="T17" fmla="*/ 882 h 1144"/>
                  <a:gd name="T18" fmla="*/ 939 w 1895"/>
                  <a:gd name="T19" fmla="*/ 796 h 1144"/>
                  <a:gd name="T20" fmla="*/ 1033 w 1895"/>
                  <a:gd name="T21" fmla="*/ 796 h 1144"/>
                  <a:gd name="T22" fmla="*/ 1738 w 1895"/>
                  <a:gd name="T23" fmla="*/ 889 h 1144"/>
                  <a:gd name="T24" fmla="*/ 1721 w 1895"/>
                  <a:gd name="T25" fmla="*/ 781 h 1144"/>
                  <a:gd name="T26" fmla="*/ 1688 w 1895"/>
                  <a:gd name="T27" fmla="*/ 707 h 1144"/>
                  <a:gd name="T28" fmla="*/ 1599 w 1895"/>
                  <a:gd name="T29" fmla="*/ 677 h 1144"/>
                  <a:gd name="T30" fmla="*/ 1409 w 1895"/>
                  <a:gd name="T31" fmla="*/ 660 h 1144"/>
                  <a:gd name="T32" fmla="*/ 1215 w 1895"/>
                  <a:gd name="T33" fmla="*/ 635 h 1144"/>
                  <a:gd name="T34" fmla="*/ 1025 w 1895"/>
                  <a:gd name="T35" fmla="*/ 592 h 1144"/>
                  <a:gd name="T36" fmla="*/ 843 w 1895"/>
                  <a:gd name="T37" fmla="*/ 522 h 1144"/>
                  <a:gd name="T38" fmla="*/ 679 w 1895"/>
                  <a:gd name="T39" fmla="*/ 415 h 1144"/>
                  <a:gd name="T40" fmla="*/ 1099 w 1895"/>
                  <a:gd name="T41" fmla="*/ 9 h 1144"/>
                  <a:gd name="T42" fmla="*/ 1286 w 1895"/>
                  <a:gd name="T43" fmla="*/ 52 h 1144"/>
                  <a:gd name="T44" fmla="*/ 1441 w 1895"/>
                  <a:gd name="T45" fmla="*/ 125 h 1144"/>
                  <a:gd name="T46" fmla="*/ 1569 w 1895"/>
                  <a:gd name="T47" fmla="*/ 225 h 1144"/>
                  <a:gd name="T48" fmla="*/ 1670 w 1895"/>
                  <a:gd name="T49" fmla="*/ 345 h 1144"/>
                  <a:gd name="T50" fmla="*/ 1750 w 1895"/>
                  <a:gd name="T51" fmla="*/ 482 h 1144"/>
                  <a:gd name="T52" fmla="*/ 1809 w 1895"/>
                  <a:gd name="T53" fmla="*/ 627 h 1144"/>
                  <a:gd name="T54" fmla="*/ 1851 w 1895"/>
                  <a:gd name="T55" fmla="*/ 779 h 1144"/>
                  <a:gd name="T56" fmla="*/ 1879 w 1895"/>
                  <a:gd name="T57" fmla="*/ 931 h 1144"/>
                  <a:gd name="T58" fmla="*/ 1895 w 1895"/>
                  <a:gd name="T59" fmla="*/ 1077 h 1144"/>
                  <a:gd name="T60" fmla="*/ 1737 w 1895"/>
                  <a:gd name="T61" fmla="*/ 1021 h 1144"/>
                  <a:gd name="T62" fmla="*/ 1570 w 1895"/>
                  <a:gd name="T63" fmla="*/ 1127 h 1144"/>
                  <a:gd name="T64" fmla="*/ 939 w 1895"/>
                  <a:gd name="T65" fmla="*/ 1039 h 1144"/>
                  <a:gd name="T66" fmla="*/ 402 w 1895"/>
                  <a:gd name="T67" fmla="*/ 1004 h 1144"/>
                  <a:gd name="T68" fmla="*/ 215 w 1895"/>
                  <a:gd name="T69" fmla="*/ 1089 h 1144"/>
                  <a:gd name="T70" fmla="*/ 0 w 1895"/>
                  <a:gd name="T71" fmla="*/ 949 h 1144"/>
                  <a:gd name="T72" fmla="*/ 0 w 1895"/>
                  <a:gd name="T73" fmla="*/ 926 h 1144"/>
                  <a:gd name="T74" fmla="*/ 4 w 1895"/>
                  <a:gd name="T75" fmla="*/ 864 h 1144"/>
                  <a:gd name="T76" fmla="*/ 18 w 1895"/>
                  <a:gd name="T77" fmla="*/ 771 h 1144"/>
                  <a:gd name="T78" fmla="*/ 46 w 1895"/>
                  <a:gd name="T79" fmla="*/ 657 h 1144"/>
                  <a:gd name="T80" fmla="*/ 95 w 1895"/>
                  <a:gd name="T81" fmla="*/ 530 h 1144"/>
                  <a:gd name="T82" fmla="*/ 168 w 1895"/>
                  <a:gd name="T83" fmla="*/ 402 h 1144"/>
                  <a:gd name="T84" fmla="*/ 272 w 1895"/>
                  <a:gd name="T85" fmla="*/ 281 h 1144"/>
                  <a:gd name="T86" fmla="*/ 412 w 1895"/>
                  <a:gd name="T87" fmla="*/ 176 h 1144"/>
                  <a:gd name="T88" fmla="*/ 505 w 1895"/>
                  <a:gd name="T89" fmla="*/ 137 h 1144"/>
                  <a:gd name="T90" fmla="*/ 565 w 1895"/>
                  <a:gd name="T91" fmla="*/ 129 h 1144"/>
                  <a:gd name="T92" fmla="*/ 606 w 1895"/>
                  <a:gd name="T93" fmla="*/ 109 h 1144"/>
                  <a:gd name="T94" fmla="*/ 636 w 1895"/>
                  <a:gd name="T95" fmla="*/ 72 h 1144"/>
                  <a:gd name="T96" fmla="*/ 681 w 1895"/>
                  <a:gd name="T97" fmla="*/ 36 h 1144"/>
                  <a:gd name="T98" fmla="*/ 763 w 1895"/>
                  <a:gd name="T99" fmla="*/ 14 h 1144"/>
                  <a:gd name="T100" fmla="*/ 877 w 1895"/>
                  <a:gd name="T101" fmla="*/ 2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895" h="1144">
                    <a:moveTo>
                      <a:pt x="1093" y="856"/>
                    </a:moveTo>
                    <a:lnTo>
                      <a:pt x="1093" y="1069"/>
                    </a:lnTo>
                    <a:lnTo>
                      <a:pt x="1510" y="1069"/>
                    </a:lnTo>
                    <a:lnTo>
                      <a:pt x="1510" y="856"/>
                    </a:lnTo>
                    <a:lnTo>
                      <a:pt x="1093" y="856"/>
                    </a:lnTo>
                    <a:close/>
                    <a:moveTo>
                      <a:pt x="462" y="856"/>
                    </a:moveTo>
                    <a:lnTo>
                      <a:pt x="462" y="1069"/>
                    </a:lnTo>
                    <a:lnTo>
                      <a:pt x="879" y="1069"/>
                    </a:lnTo>
                    <a:lnTo>
                      <a:pt x="879" y="856"/>
                    </a:lnTo>
                    <a:lnTo>
                      <a:pt x="462" y="856"/>
                    </a:lnTo>
                    <a:close/>
                    <a:moveTo>
                      <a:pt x="679" y="415"/>
                    </a:moveTo>
                    <a:lnTo>
                      <a:pt x="671" y="463"/>
                    </a:lnTo>
                    <a:lnTo>
                      <a:pt x="660" y="507"/>
                    </a:lnTo>
                    <a:lnTo>
                      <a:pt x="642" y="550"/>
                    </a:lnTo>
                    <a:lnTo>
                      <a:pt x="620" y="590"/>
                    </a:lnTo>
                    <a:lnTo>
                      <a:pt x="594" y="627"/>
                    </a:lnTo>
                    <a:lnTo>
                      <a:pt x="564" y="662"/>
                    </a:lnTo>
                    <a:lnTo>
                      <a:pt x="531" y="694"/>
                    </a:lnTo>
                    <a:lnTo>
                      <a:pt x="495" y="724"/>
                    </a:lnTo>
                    <a:lnTo>
                      <a:pt x="456" y="751"/>
                    </a:lnTo>
                    <a:lnTo>
                      <a:pt x="416" y="774"/>
                    </a:lnTo>
                    <a:lnTo>
                      <a:pt x="375" y="794"/>
                    </a:lnTo>
                    <a:lnTo>
                      <a:pt x="332" y="811"/>
                    </a:lnTo>
                    <a:lnTo>
                      <a:pt x="288" y="823"/>
                    </a:lnTo>
                    <a:lnTo>
                      <a:pt x="244" y="832"/>
                    </a:lnTo>
                    <a:lnTo>
                      <a:pt x="201" y="837"/>
                    </a:lnTo>
                    <a:lnTo>
                      <a:pt x="195" y="882"/>
                    </a:lnTo>
                    <a:lnTo>
                      <a:pt x="402" y="912"/>
                    </a:lnTo>
                    <a:lnTo>
                      <a:pt x="402" y="796"/>
                    </a:lnTo>
                    <a:lnTo>
                      <a:pt x="939" y="796"/>
                    </a:lnTo>
                    <a:lnTo>
                      <a:pt x="939" y="920"/>
                    </a:lnTo>
                    <a:lnTo>
                      <a:pt x="1033" y="920"/>
                    </a:lnTo>
                    <a:lnTo>
                      <a:pt x="1033" y="796"/>
                    </a:lnTo>
                    <a:lnTo>
                      <a:pt x="1570" y="796"/>
                    </a:lnTo>
                    <a:lnTo>
                      <a:pt x="1570" y="916"/>
                    </a:lnTo>
                    <a:lnTo>
                      <a:pt x="1738" y="889"/>
                    </a:lnTo>
                    <a:lnTo>
                      <a:pt x="1734" y="851"/>
                    </a:lnTo>
                    <a:lnTo>
                      <a:pt x="1728" y="814"/>
                    </a:lnTo>
                    <a:lnTo>
                      <a:pt x="1721" y="781"/>
                    </a:lnTo>
                    <a:lnTo>
                      <a:pt x="1711" y="752"/>
                    </a:lnTo>
                    <a:lnTo>
                      <a:pt x="1701" y="728"/>
                    </a:lnTo>
                    <a:lnTo>
                      <a:pt x="1688" y="707"/>
                    </a:lnTo>
                    <a:lnTo>
                      <a:pt x="1676" y="692"/>
                    </a:lnTo>
                    <a:lnTo>
                      <a:pt x="1661" y="682"/>
                    </a:lnTo>
                    <a:lnTo>
                      <a:pt x="1599" y="677"/>
                    </a:lnTo>
                    <a:lnTo>
                      <a:pt x="1537" y="671"/>
                    </a:lnTo>
                    <a:lnTo>
                      <a:pt x="1473" y="666"/>
                    </a:lnTo>
                    <a:lnTo>
                      <a:pt x="1409" y="660"/>
                    </a:lnTo>
                    <a:lnTo>
                      <a:pt x="1345" y="653"/>
                    </a:lnTo>
                    <a:lnTo>
                      <a:pt x="1280" y="645"/>
                    </a:lnTo>
                    <a:lnTo>
                      <a:pt x="1215" y="635"/>
                    </a:lnTo>
                    <a:lnTo>
                      <a:pt x="1151" y="623"/>
                    </a:lnTo>
                    <a:lnTo>
                      <a:pt x="1087" y="608"/>
                    </a:lnTo>
                    <a:lnTo>
                      <a:pt x="1025" y="592"/>
                    </a:lnTo>
                    <a:lnTo>
                      <a:pt x="963" y="572"/>
                    </a:lnTo>
                    <a:lnTo>
                      <a:pt x="902" y="549"/>
                    </a:lnTo>
                    <a:lnTo>
                      <a:pt x="843" y="522"/>
                    </a:lnTo>
                    <a:lnTo>
                      <a:pt x="785" y="491"/>
                    </a:lnTo>
                    <a:lnTo>
                      <a:pt x="731" y="456"/>
                    </a:lnTo>
                    <a:lnTo>
                      <a:pt x="679" y="415"/>
                    </a:lnTo>
                    <a:close/>
                    <a:moveTo>
                      <a:pt x="956" y="0"/>
                    </a:moveTo>
                    <a:lnTo>
                      <a:pt x="1030" y="2"/>
                    </a:lnTo>
                    <a:lnTo>
                      <a:pt x="1099" y="9"/>
                    </a:lnTo>
                    <a:lnTo>
                      <a:pt x="1165" y="19"/>
                    </a:lnTo>
                    <a:lnTo>
                      <a:pt x="1227" y="33"/>
                    </a:lnTo>
                    <a:lnTo>
                      <a:pt x="1286" y="52"/>
                    </a:lnTo>
                    <a:lnTo>
                      <a:pt x="1340" y="73"/>
                    </a:lnTo>
                    <a:lnTo>
                      <a:pt x="1392" y="97"/>
                    </a:lnTo>
                    <a:lnTo>
                      <a:pt x="1441" y="125"/>
                    </a:lnTo>
                    <a:lnTo>
                      <a:pt x="1486" y="155"/>
                    </a:lnTo>
                    <a:lnTo>
                      <a:pt x="1529" y="189"/>
                    </a:lnTo>
                    <a:lnTo>
                      <a:pt x="1569" y="225"/>
                    </a:lnTo>
                    <a:lnTo>
                      <a:pt x="1605" y="262"/>
                    </a:lnTo>
                    <a:lnTo>
                      <a:pt x="1639" y="303"/>
                    </a:lnTo>
                    <a:lnTo>
                      <a:pt x="1670" y="345"/>
                    </a:lnTo>
                    <a:lnTo>
                      <a:pt x="1699" y="389"/>
                    </a:lnTo>
                    <a:lnTo>
                      <a:pt x="1726" y="434"/>
                    </a:lnTo>
                    <a:lnTo>
                      <a:pt x="1750" y="482"/>
                    </a:lnTo>
                    <a:lnTo>
                      <a:pt x="1771" y="529"/>
                    </a:lnTo>
                    <a:lnTo>
                      <a:pt x="1791" y="578"/>
                    </a:lnTo>
                    <a:lnTo>
                      <a:pt x="1809" y="627"/>
                    </a:lnTo>
                    <a:lnTo>
                      <a:pt x="1824" y="678"/>
                    </a:lnTo>
                    <a:lnTo>
                      <a:pt x="1839" y="729"/>
                    </a:lnTo>
                    <a:lnTo>
                      <a:pt x="1851" y="779"/>
                    </a:lnTo>
                    <a:lnTo>
                      <a:pt x="1862" y="830"/>
                    </a:lnTo>
                    <a:lnTo>
                      <a:pt x="1872" y="881"/>
                    </a:lnTo>
                    <a:lnTo>
                      <a:pt x="1879" y="931"/>
                    </a:lnTo>
                    <a:lnTo>
                      <a:pt x="1885" y="981"/>
                    </a:lnTo>
                    <a:lnTo>
                      <a:pt x="1890" y="1030"/>
                    </a:lnTo>
                    <a:lnTo>
                      <a:pt x="1895" y="1077"/>
                    </a:lnTo>
                    <a:lnTo>
                      <a:pt x="1725" y="1110"/>
                    </a:lnTo>
                    <a:lnTo>
                      <a:pt x="1732" y="1066"/>
                    </a:lnTo>
                    <a:lnTo>
                      <a:pt x="1737" y="1021"/>
                    </a:lnTo>
                    <a:lnTo>
                      <a:pt x="1741" y="980"/>
                    </a:lnTo>
                    <a:lnTo>
                      <a:pt x="1570" y="1006"/>
                    </a:lnTo>
                    <a:lnTo>
                      <a:pt x="1570" y="1127"/>
                    </a:lnTo>
                    <a:lnTo>
                      <a:pt x="1033" y="1127"/>
                    </a:lnTo>
                    <a:lnTo>
                      <a:pt x="1033" y="1039"/>
                    </a:lnTo>
                    <a:lnTo>
                      <a:pt x="939" y="1039"/>
                    </a:lnTo>
                    <a:lnTo>
                      <a:pt x="939" y="1127"/>
                    </a:lnTo>
                    <a:lnTo>
                      <a:pt x="402" y="1127"/>
                    </a:lnTo>
                    <a:lnTo>
                      <a:pt x="402" y="1004"/>
                    </a:lnTo>
                    <a:lnTo>
                      <a:pt x="197" y="973"/>
                    </a:lnTo>
                    <a:lnTo>
                      <a:pt x="205" y="1032"/>
                    </a:lnTo>
                    <a:lnTo>
                      <a:pt x="215" y="1089"/>
                    </a:lnTo>
                    <a:lnTo>
                      <a:pt x="230" y="1144"/>
                    </a:lnTo>
                    <a:lnTo>
                      <a:pt x="10" y="1106"/>
                    </a:lnTo>
                    <a:lnTo>
                      <a:pt x="0" y="949"/>
                    </a:lnTo>
                    <a:lnTo>
                      <a:pt x="0" y="947"/>
                    </a:lnTo>
                    <a:lnTo>
                      <a:pt x="0" y="939"/>
                    </a:lnTo>
                    <a:lnTo>
                      <a:pt x="0" y="926"/>
                    </a:lnTo>
                    <a:lnTo>
                      <a:pt x="1" y="909"/>
                    </a:lnTo>
                    <a:lnTo>
                      <a:pt x="2" y="888"/>
                    </a:lnTo>
                    <a:lnTo>
                      <a:pt x="4" y="864"/>
                    </a:lnTo>
                    <a:lnTo>
                      <a:pt x="8" y="836"/>
                    </a:lnTo>
                    <a:lnTo>
                      <a:pt x="12" y="804"/>
                    </a:lnTo>
                    <a:lnTo>
                      <a:pt x="18" y="771"/>
                    </a:lnTo>
                    <a:lnTo>
                      <a:pt x="25" y="734"/>
                    </a:lnTo>
                    <a:lnTo>
                      <a:pt x="35" y="696"/>
                    </a:lnTo>
                    <a:lnTo>
                      <a:pt x="46" y="657"/>
                    </a:lnTo>
                    <a:lnTo>
                      <a:pt x="60" y="615"/>
                    </a:lnTo>
                    <a:lnTo>
                      <a:pt x="76" y="573"/>
                    </a:lnTo>
                    <a:lnTo>
                      <a:pt x="95" y="530"/>
                    </a:lnTo>
                    <a:lnTo>
                      <a:pt x="116" y="488"/>
                    </a:lnTo>
                    <a:lnTo>
                      <a:pt x="140" y="445"/>
                    </a:lnTo>
                    <a:lnTo>
                      <a:pt x="168" y="402"/>
                    </a:lnTo>
                    <a:lnTo>
                      <a:pt x="198" y="360"/>
                    </a:lnTo>
                    <a:lnTo>
                      <a:pt x="233" y="320"/>
                    </a:lnTo>
                    <a:lnTo>
                      <a:pt x="272" y="281"/>
                    </a:lnTo>
                    <a:lnTo>
                      <a:pt x="315" y="244"/>
                    </a:lnTo>
                    <a:lnTo>
                      <a:pt x="361" y="209"/>
                    </a:lnTo>
                    <a:lnTo>
                      <a:pt x="412" y="176"/>
                    </a:lnTo>
                    <a:lnTo>
                      <a:pt x="468" y="147"/>
                    </a:lnTo>
                    <a:lnTo>
                      <a:pt x="485" y="141"/>
                    </a:lnTo>
                    <a:lnTo>
                      <a:pt x="505" y="137"/>
                    </a:lnTo>
                    <a:lnTo>
                      <a:pt x="524" y="134"/>
                    </a:lnTo>
                    <a:lnTo>
                      <a:pt x="545" y="132"/>
                    </a:lnTo>
                    <a:lnTo>
                      <a:pt x="565" y="129"/>
                    </a:lnTo>
                    <a:lnTo>
                      <a:pt x="584" y="125"/>
                    </a:lnTo>
                    <a:lnTo>
                      <a:pt x="596" y="119"/>
                    </a:lnTo>
                    <a:lnTo>
                      <a:pt x="606" y="109"/>
                    </a:lnTo>
                    <a:lnTo>
                      <a:pt x="616" y="98"/>
                    </a:lnTo>
                    <a:lnTo>
                      <a:pt x="625" y="85"/>
                    </a:lnTo>
                    <a:lnTo>
                      <a:pt x="636" y="72"/>
                    </a:lnTo>
                    <a:lnTo>
                      <a:pt x="648" y="58"/>
                    </a:lnTo>
                    <a:lnTo>
                      <a:pt x="663" y="46"/>
                    </a:lnTo>
                    <a:lnTo>
                      <a:pt x="681" y="36"/>
                    </a:lnTo>
                    <a:lnTo>
                      <a:pt x="703" y="28"/>
                    </a:lnTo>
                    <a:lnTo>
                      <a:pt x="731" y="20"/>
                    </a:lnTo>
                    <a:lnTo>
                      <a:pt x="763" y="14"/>
                    </a:lnTo>
                    <a:lnTo>
                      <a:pt x="799" y="9"/>
                    </a:lnTo>
                    <a:lnTo>
                      <a:pt x="837" y="6"/>
                    </a:lnTo>
                    <a:lnTo>
                      <a:pt x="877" y="2"/>
                    </a:lnTo>
                    <a:lnTo>
                      <a:pt x="917" y="0"/>
                    </a:lnTo>
                    <a:lnTo>
                      <a:pt x="95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/>
                <a:endParaRPr lang="en-US" sz="1100" kern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80" name="Freeform 80"/>
              <p:cNvSpPr>
                <a:spLocks noEditPoints="1"/>
              </p:cNvSpPr>
              <p:nvPr/>
            </p:nvSpPr>
            <p:spPr bwMode="auto">
              <a:xfrm>
                <a:off x="7843130" y="5887022"/>
                <a:ext cx="260077" cy="260825"/>
              </a:xfrm>
              <a:custGeom>
                <a:avLst/>
                <a:gdLst>
                  <a:gd name="T0" fmla="*/ 1412 w 2685"/>
                  <a:gd name="T1" fmla="*/ 298 h 2179"/>
                  <a:gd name="T2" fmla="*/ 2463 w 2685"/>
                  <a:gd name="T3" fmla="*/ 1891 h 2179"/>
                  <a:gd name="T4" fmla="*/ 2454 w 2685"/>
                  <a:gd name="T5" fmla="*/ 1376 h 2179"/>
                  <a:gd name="T6" fmla="*/ 2410 w 2685"/>
                  <a:gd name="T7" fmla="*/ 1373 h 2179"/>
                  <a:gd name="T8" fmla="*/ 2344 w 2685"/>
                  <a:gd name="T9" fmla="*/ 1348 h 2179"/>
                  <a:gd name="T10" fmla="*/ 2287 w 2685"/>
                  <a:gd name="T11" fmla="*/ 1299 h 2179"/>
                  <a:gd name="T12" fmla="*/ 2244 w 2685"/>
                  <a:gd name="T13" fmla="*/ 1233 h 2179"/>
                  <a:gd name="T14" fmla="*/ 2215 w 2685"/>
                  <a:gd name="T15" fmla="*/ 1153 h 2179"/>
                  <a:gd name="T16" fmla="*/ 2206 w 2685"/>
                  <a:gd name="T17" fmla="*/ 1062 h 2179"/>
                  <a:gd name="T18" fmla="*/ 2215 w 2685"/>
                  <a:gd name="T19" fmla="*/ 972 h 2179"/>
                  <a:gd name="T20" fmla="*/ 2244 w 2685"/>
                  <a:gd name="T21" fmla="*/ 892 h 2179"/>
                  <a:gd name="T22" fmla="*/ 2287 w 2685"/>
                  <a:gd name="T23" fmla="*/ 825 h 2179"/>
                  <a:gd name="T24" fmla="*/ 2344 w 2685"/>
                  <a:gd name="T25" fmla="*/ 778 h 2179"/>
                  <a:gd name="T26" fmla="*/ 2410 w 2685"/>
                  <a:gd name="T27" fmla="*/ 752 h 2179"/>
                  <a:gd name="T28" fmla="*/ 2454 w 2685"/>
                  <a:gd name="T29" fmla="*/ 749 h 2179"/>
                  <a:gd name="T30" fmla="*/ 2463 w 2685"/>
                  <a:gd name="T31" fmla="*/ 130 h 2179"/>
                  <a:gd name="T32" fmla="*/ 252 w 2685"/>
                  <a:gd name="T33" fmla="*/ 750 h 2179"/>
                  <a:gd name="T34" fmla="*/ 318 w 2685"/>
                  <a:gd name="T35" fmla="*/ 767 h 2179"/>
                  <a:gd name="T36" fmla="*/ 375 w 2685"/>
                  <a:gd name="T37" fmla="*/ 806 h 2179"/>
                  <a:gd name="T38" fmla="*/ 424 w 2685"/>
                  <a:gd name="T39" fmla="*/ 862 h 2179"/>
                  <a:gd name="T40" fmla="*/ 458 w 2685"/>
                  <a:gd name="T41" fmla="*/ 933 h 2179"/>
                  <a:gd name="T42" fmla="*/ 476 w 2685"/>
                  <a:gd name="T43" fmla="*/ 1017 h 2179"/>
                  <a:gd name="T44" fmla="*/ 476 w 2685"/>
                  <a:gd name="T45" fmla="*/ 1108 h 2179"/>
                  <a:gd name="T46" fmla="*/ 458 w 2685"/>
                  <a:gd name="T47" fmla="*/ 1191 h 2179"/>
                  <a:gd name="T48" fmla="*/ 424 w 2685"/>
                  <a:gd name="T49" fmla="*/ 1263 h 2179"/>
                  <a:gd name="T50" fmla="*/ 375 w 2685"/>
                  <a:gd name="T51" fmla="*/ 1320 h 2179"/>
                  <a:gd name="T52" fmla="*/ 318 w 2685"/>
                  <a:gd name="T53" fmla="*/ 1358 h 2179"/>
                  <a:gd name="T54" fmla="*/ 252 w 2685"/>
                  <a:gd name="T55" fmla="*/ 1375 h 2179"/>
                  <a:gd name="T56" fmla="*/ 1302 w 2685"/>
                  <a:gd name="T57" fmla="*/ 2059 h 2179"/>
                  <a:gd name="T58" fmla="*/ 252 w 2685"/>
                  <a:gd name="T59" fmla="*/ 130 h 2179"/>
                  <a:gd name="T60" fmla="*/ 1357 w 2685"/>
                  <a:gd name="T61" fmla="*/ 194 h 2179"/>
                  <a:gd name="T62" fmla="*/ 2574 w 2685"/>
                  <a:gd name="T63" fmla="*/ 797 h 2179"/>
                  <a:gd name="T64" fmla="*/ 2624 w 2685"/>
                  <a:gd name="T65" fmla="*/ 855 h 2179"/>
                  <a:gd name="T66" fmla="*/ 2662 w 2685"/>
                  <a:gd name="T67" fmla="*/ 929 h 2179"/>
                  <a:gd name="T68" fmla="*/ 2683 w 2685"/>
                  <a:gd name="T69" fmla="*/ 1015 h 2179"/>
                  <a:gd name="T70" fmla="*/ 2683 w 2685"/>
                  <a:gd name="T71" fmla="*/ 1110 h 2179"/>
                  <a:gd name="T72" fmla="*/ 2662 w 2685"/>
                  <a:gd name="T73" fmla="*/ 1196 h 2179"/>
                  <a:gd name="T74" fmla="*/ 2624 w 2685"/>
                  <a:gd name="T75" fmla="*/ 1270 h 2179"/>
                  <a:gd name="T76" fmla="*/ 2574 w 2685"/>
                  <a:gd name="T77" fmla="*/ 1328 h 2179"/>
                  <a:gd name="T78" fmla="*/ 1357 w 2685"/>
                  <a:gd name="T79" fmla="*/ 2179 h 2179"/>
                  <a:gd name="T80" fmla="*/ 140 w 2685"/>
                  <a:gd name="T81" fmla="*/ 1349 h 2179"/>
                  <a:gd name="T82" fmla="*/ 84 w 2685"/>
                  <a:gd name="T83" fmla="*/ 1300 h 2179"/>
                  <a:gd name="T84" fmla="*/ 39 w 2685"/>
                  <a:gd name="T85" fmla="*/ 1234 h 2179"/>
                  <a:gd name="T86" fmla="*/ 10 w 2685"/>
                  <a:gd name="T87" fmla="*/ 1154 h 2179"/>
                  <a:gd name="T88" fmla="*/ 0 w 2685"/>
                  <a:gd name="T89" fmla="*/ 1062 h 2179"/>
                  <a:gd name="T90" fmla="*/ 10 w 2685"/>
                  <a:gd name="T91" fmla="*/ 971 h 2179"/>
                  <a:gd name="T92" fmla="*/ 39 w 2685"/>
                  <a:gd name="T93" fmla="*/ 890 h 2179"/>
                  <a:gd name="T94" fmla="*/ 84 w 2685"/>
                  <a:gd name="T95" fmla="*/ 824 h 2179"/>
                  <a:gd name="T96" fmla="*/ 140 w 2685"/>
                  <a:gd name="T97" fmla="*/ 776 h 2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685" h="2179">
                    <a:moveTo>
                      <a:pt x="2463" y="130"/>
                    </a:moveTo>
                    <a:lnTo>
                      <a:pt x="1412" y="298"/>
                    </a:lnTo>
                    <a:lnTo>
                      <a:pt x="1412" y="2059"/>
                    </a:lnTo>
                    <a:lnTo>
                      <a:pt x="2463" y="1891"/>
                    </a:lnTo>
                    <a:lnTo>
                      <a:pt x="2463" y="1374"/>
                    </a:lnTo>
                    <a:lnTo>
                      <a:pt x="2454" y="1376"/>
                    </a:lnTo>
                    <a:lnTo>
                      <a:pt x="2445" y="1376"/>
                    </a:lnTo>
                    <a:lnTo>
                      <a:pt x="2410" y="1373"/>
                    </a:lnTo>
                    <a:lnTo>
                      <a:pt x="2376" y="1363"/>
                    </a:lnTo>
                    <a:lnTo>
                      <a:pt x="2344" y="1348"/>
                    </a:lnTo>
                    <a:lnTo>
                      <a:pt x="2315" y="1326"/>
                    </a:lnTo>
                    <a:lnTo>
                      <a:pt x="2287" y="1299"/>
                    </a:lnTo>
                    <a:lnTo>
                      <a:pt x="2264" y="1268"/>
                    </a:lnTo>
                    <a:lnTo>
                      <a:pt x="2244" y="1233"/>
                    </a:lnTo>
                    <a:lnTo>
                      <a:pt x="2228" y="1195"/>
                    </a:lnTo>
                    <a:lnTo>
                      <a:pt x="2215" y="1153"/>
                    </a:lnTo>
                    <a:lnTo>
                      <a:pt x="2208" y="1109"/>
                    </a:lnTo>
                    <a:lnTo>
                      <a:pt x="2206" y="1062"/>
                    </a:lnTo>
                    <a:lnTo>
                      <a:pt x="2208" y="1016"/>
                    </a:lnTo>
                    <a:lnTo>
                      <a:pt x="2215" y="972"/>
                    </a:lnTo>
                    <a:lnTo>
                      <a:pt x="2228" y="930"/>
                    </a:lnTo>
                    <a:lnTo>
                      <a:pt x="2244" y="892"/>
                    </a:lnTo>
                    <a:lnTo>
                      <a:pt x="2264" y="857"/>
                    </a:lnTo>
                    <a:lnTo>
                      <a:pt x="2287" y="825"/>
                    </a:lnTo>
                    <a:lnTo>
                      <a:pt x="2315" y="799"/>
                    </a:lnTo>
                    <a:lnTo>
                      <a:pt x="2344" y="778"/>
                    </a:lnTo>
                    <a:lnTo>
                      <a:pt x="2376" y="762"/>
                    </a:lnTo>
                    <a:lnTo>
                      <a:pt x="2410" y="752"/>
                    </a:lnTo>
                    <a:lnTo>
                      <a:pt x="2445" y="749"/>
                    </a:lnTo>
                    <a:lnTo>
                      <a:pt x="2454" y="749"/>
                    </a:lnTo>
                    <a:lnTo>
                      <a:pt x="2463" y="751"/>
                    </a:lnTo>
                    <a:lnTo>
                      <a:pt x="2463" y="130"/>
                    </a:lnTo>
                    <a:close/>
                    <a:moveTo>
                      <a:pt x="252" y="130"/>
                    </a:moveTo>
                    <a:lnTo>
                      <a:pt x="252" y="750"/>
                    </a:lnTo>
                    <a:lnTo>
                      <a:pt x="285" y="755"/>
                    </a:lnTo>
                    <a:lnTo>
                      <a:pt x="318" y="767"/>
                    </a:lnTo>
                    <a:lnTo>
                      <a:pt x="348" y="784"/>
                    </a:lnTo>
                    <a:lnTo>
                      <a:pt x="375" y="806"/>
                    </a:lnTo>
                    <a:lnTo>
                      <a:pt x="400" y="832"/>
                    </a:lnTo>
                    <a:lnTo>
                      <a:pt x="424" y="862"/>
                    </a:lnTo>
                    <a:lnTo>
                      <a:pt x="442" y="897"/>
                    </a:lnTo>
                    <a:lnTo>
                      <a:pt x="458" y="933"/>
                    </a:lnTo>
                    <a:lnTo>
                      <a:pt x="469" y="974"/>
                    </a:lnTo>
                    <a:lnTo>
                      <a:pt x="476" y="1017"/>
                    </a:lnTo>
                    <a:lnTo>
                      <a:pt x="479" y="1062"/>
                    </a:lnTo>
                    <a:lnTo>
                      <a:pt x="476" y="1108"/>
                    </a:lnTo>
                    <a:lnTo>
                      <a:pt x="469" y="1151"/>
                    </a:lnTo>
                    <a:lnTo>
                      <a:pt x="458" y="1191"/>
                    </a:lnTo>
                    <a:lnTo>
                      <a:pt x="442" y="1229"/>
                    </a:lnTo>
                    <a:lnTo>
                      <a:pt x="424" y="1263"/>
                    </a:lnTo>
                    <a:lnTo>
                      <a:pt x="400" y="1293"/>
                    </a:lnTo>
                    <a:lnTo>
                      <a:pt x="375" y="1320"/>
                    </a:lnTo>
                    <a:lnTo>
                      <a:pt x="348" y="1341"/>
                    </a:lnTo>
                    <a:lnTo>
                      <a:pt x="318" y="1358"/>
                    </a:lnTo>
                    <a:lnTo>
                      <a:pt x="285" y="1370"/>
                    </a:lnTo>
                    <a:lnTo>
                      <a:pt x="252" y="1375"/>
                    </a:lnTo>
                    <a:lnTo>
                      <a:pt x="252" y="1891"/>
                    </a:lnTo>
                    <a:lnTo>
                      <a:pt x="1302" y="2059"/>
                    </a:lnTo>
                    <a:lnTo>
                      <a:pt x="1302" y="298"/>
                    </a:lnTo>
                    <a:lnTo>
                      <a:pt x="252" y="130"/>
                    </a:lnTo>
                    <a:close/>
                    <a:moveTo>
                      <a:pt x="140" y="0"/>
                    </a:moveTo>
                    <a:lnTo>
                      <a:pt x="1357" y="194"/>
                    </a:lnTo>
                    <a:lnTo>
                      <a:pt x="2574" y="0"/>
                    </a:lnTo>
                    <a:lnTo>
                      <a:pt x="2574" y="797"/>
                    </a:lnTo>
                    <a:lnTo>
                      <a:pt x="2600" y="824"/>
                    </a:lnTo>
                    <a:lnTo>
                      <a:pt x="2624" y="855"/>
                    </a:lnTo>
                    <a:lnTo>
                      <a:pt x="2645" y="890"/>
                    </a:lnTo>
                    <a:lnTo>
                      <a:pt x="2662" y="929"/>
                    </a:lnTo>
                    <a:lnTo>
                      <a:pt x="2674" y="971"/>
                    </a:lnTo>
                    <a:lnTo>
                      <a:pt x="2683" y="1015"/>
                    </a:lnTo>
                    <a:lnTo>
                      <a:pt x="2685" y="1062"/>
                    </a:lnTo>
                    <a:lnTo>
                      <a:pt x="2683" y="1110"/>
                    </a:lnTo>
                    <a:lnTo>
                      <a:pt x="2674" y="1154"/>
                    </a:lnTo>
                    <a:lnTo>
                      <a:pt x="2662" y="1196"/>
                    </a:lnTo>
                    <a:lnTo>
                      <a:pt x="2645" y="1234"/>
                    </a:lnTo>
                    <a:lnTo>
                      <a:pt x="2624" y="1270"/>
                    </a:lnTo>
                    <a:lnTo>
                      <a:pt x="2600" y="1300"/>
                    </a:lnTo>
                    <a:lnTo>
                      <a:pt x="2574" y="1328"/>
                    </a:lnTo>
                    <a:lnTo>
                      <a:pt x="2574" y="1985"/>
                    </a:lnTo>
                    <a:lnTo>
                      <a:pt x="1357" y="2179"/>
                    </a:lnTo>
                    <a:lnTo>
                      <a:pt x="140" y="1985"/>
                    </a:lnTo>
                    <a:lnTo>
                      <a:pt x="140" y="1349"/>
                    </a:lnTo>
                    <a:lnTo>
                      <a:pt x="111" y="1327"/>
                    </a:lnTo>
                    <a:lnTo>
                      <a:pt x="84" y="1300"/>
                    </a:lnTo>
                    <a:lnTo>
                      <a:pt x="60" y="1270"/>
                    </a:lnTo>
                    <a:lnTo>
                      <a:pt x="39" y="1234"/>
                    </a:lnTo>
                    <a:lnTo>
                      <a:pt x="22" y="1196"/>
                    </a:lnTo>
                    <a:lnTo>
                      <a:pt x="10" y="1154"/>
                    </a:lnTo>
                    <a:lnTo>
                      <a:pt x="2" y="1110"/>
                    </a:lnTo>
                    <a:lnTo>
                      <a:pt x="0" y="1062"/>
                    </a:lnTo>
                    <a:lnTo>
                      <a:pt x="2" y="1015"/>
                    </a:lnTo>
                    <a:lnTo>
                      <a:pt x="10" y="971"/>
                    </a:lnTo>
                    <a:lnTo>
                      <a:pt x="22" y="929"/>
                    </a:lnTo>
                    <a:lnTo>
                      <a:pt x="39" y="890"/>
                    </a:lnTo>
                    <a:lnTo>
                      <a:pt x="60" y="855"/>
                    </a:lnTo>
                    <a:lnTo>
                      <a:pt x="84" y="824"/>
                    </a:lnTo>
                    <a:lnTo>
                      <a:pt x="111" y="798"/>
                    </a:lnTo>
                    <a:lnTo>
                      <a:pt x="140" y="776"/>
                    </a:lnTo>
                    <a:lnTo>
                      <a:pt x="14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/>
                <a:endParaRPr lang="en-US" sz="1100" kern="0" dirty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43876" y="1691231"/>
              <a:ext cx="666757" cy="388049"/>
            </a:xfrm>
            <a:prstGeom prst="rect">
              <a:avLst/>
            </a:prstGeom>
          </p:spPr>
        </p:pic>
      </p:grpSp>
      <p:pic>
        <p:nvPicPr>
          <p:cNvPr id="87" name="Picture 86"/>
          <p:cNvPicPr>
            <a:picLocks noChangeAspect="1"/>
          </p:cNvPicPr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1485900" y="2143125"/>
            <a:ext cx="1993900" cy="133918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52" y="138292"/>
            <a:ext cx="8195626" cy="508040"/>
          </a:xfrm>
          <a:prstGeom prst="rect">
            <a:avLst/>
          </a:prstGeom>
        </p:spPr>
      </p:pic>
      <p:sp>
        <p:nvSpPr>
          <p:cNvPr id="95" name="TextBox 94"/>
          <p:cNvSpPr txBox="1"/>
          <p:nvPr/>
        </p:nvSpPr>
        <p:spPr>
          <a:xfrm>
            <a:off x="6140631" y="4716851"/>
            <a:ext cx="3260574" cy="41415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 b="1" dirty="0">
                <a:solidFill>
                  <a:srgbClr val="042555"/>
                </a:solidFill>
                <a:latin typeface="Arial"/>
                <a:cs typeface="Arial"/>
              </a:rPr>
              <a:t>*Bureau of Labor Statistics, Table 1400 Consumer Expenditures 2013, </a:t>
            </a:r>
            <a:br>
              <a:rPr lang="en-US" sz="800" b="1" dirty="0">
                <a:solidFill>
                  <a:srgbClr val="042555"/>
                </a:solidFill>
                <a:latin typeface="Arial"/>
                <a:cs typeface="Arial"/>
              </a:rPr>
            </a:br>
            <a:r>
              <a:rPr lang="en-US" sz="800" b="1" dirty="0">
                <a:solidFill>
                  <a:srgbClr val="042555"/>
                </a:solidFill>
                <a:latin typeface="Arial"/>
                <a:cs typeface="Arial"/>
              </a:rPr>
              <a:t>based on consumer unit </a:t>
            </a:r>
            <a:r>
              <a:rPr lang="en-US" sz="800" b="1" dirty="0" err="1">
                <a:solidFill>
                  <a:srgbClr val="042555"/>
                </a:solidFill>
                <a:latin typeface="Arial"/>
                <a:cs typeface="Arial"/>
              </a:rPr>
              <a:t>www.bls.gov</a:t>
            </a:r>
            <a:r>
              <a:rPr lang="en-US" sz="800" b="1" dirty="0">
                <a:solidFill>
                  <a:srgbClr val="042555"/>
                </a:solidFill>
                <a:latin typeface="Arial"/>
                <a:cs typeface="Arial"/>
              </a:rPr>
              <a:t>/</a:t>
            </a:r>
            <a:r>
              <a:rPr lang="en-US" sz="800" b="1" dirty="0" err="1">
                <a:solidFill>
                  <a:srgbClr val="042555"/>
                </a:solidFill>
                <a:latin typeface="Arial"/>
                <a:cs typeface="Arial"/>
              </a:rPr>
              <a:t>cex</a:t>
            </a:r>
            <a:r>
              <a:rPr lang="en-US" sz="800" b="1" dirty="0">
                <a:solidFill>
                  <a:srgbClr val="042555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086350" y="1285875"/>
            <a:ext cx="3857625" cy="265457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400" b="1" dirty="0">
                <a:solidFill>
                  <a:srgbClr val="122153"/>
                </a:solidFill>
                <a:latin typeface="Arial"/>
                <a:cs typeface="Arial"/>
              </a:rPr>
              <a:t>Average income </a:t>
            </a:r>
            <a:br>
              <a:rPr lang="en-US" sz="2400" b="1" dirty="0">
                <a:solidFill>
                  <a:srgbClr val="122153"/>
                </a:solidFill>
                <a:latin typeface="Arial"/>
                <a:cs typeface="Arial"/>
              </a:rPr>
            </a:br>
            <a:r>
              <a:rPr lang="en-US" sz="2400" b="1" dirty="0">
                <a:solidFill>
                  <a:srgbClr val="122153"/>
                </a:solidFill>
                <a:latin typeface="Arial"/>
                <a:cs typeface="Arial"/>
              </a:rPr>
              <a:t>after taxes:  </a:t>
            </a:r>
          </a:p>
          <a:p>
            <a:pPr algn="ctr"/>
            <a:r>
              <a:rPr lang="en-US" sz="2400" b="1" dirty="0">
                <a:solidFill>
                  <a:srgbClr val="122153"/>
                </a:solidFill>
                <a:latin typeface="Arial"/>
                <a:cs typeface="Arial"/>
              </a:rPr>
              <a:t>$56,352</a:t>
            </a:r>
            <a:br>
              <a:rPr lang="en-US" sz="2400" b="1" dirty="0">
                <a:solidFill>
                  <a:srgbClr val="122153"/>
                </a:solidFill>
                <a:latin typeface="Arial"/>
                <a:cs typeface="Arial"/>
              </a:rPr>
            </a:br>
            <a:endParaRPr lang="en-US" sz="2400" b="1" dirty="0">
              <a:solidFill>
                <a:srgbClr val="122153"/>
              </a:solidFill>
              <a:latin typeface="Arial"/>
              <a:cs typeface="Arial"/>
            </a:endParaRPr>
          </a:p>
          <a:p>
            <a:pPr algn="ctr"/>
            <a:r>
              <a:rPr lang="en-US" sz="2400" b="1" dirty="0">
                <a:solidFill>
                  <a:srgbClr val="122153"/>
                </a:solidFill>
                <a:latin typeface="Arial"/>
                <a:cs typeface="Arial"/>
              </a:rPr>
              <a:t>Total average </a:t>
            </a:r>
            <a:br>
              <a:rPr lang="en-US" sz="2400" b="1" dirty="0">
                <a:solidFill>
                  <a:srgbClr val="122153"/>
                </a:solidFill>
                <a:latin typeface="Arial"/>
                <a:cs typeface="Arial"/>
              </a:rPr>
            </a:br>
            <a:r>
              <a:rPr lang="en-US" sz="2400" b="1" dirty="0">
                <a:solidFill>
                  <a:srgbClr val="122153"/>
                </a:solidFill>
                <a:latin typeface="Arial"/>
                <a:cs typeface="Arial"/>
              </a:rPr>
              <a:t>annual expenditures: </a:t>
            </a:r>
          </a:p>
          <a:p>
            <a:pPr algn="ctr"/>
            <a:r>
              <a:rPr lang="en-US" sz="2400" b="1" dirty="0">
                <a:solidFill>
                  <a:srgbClr val="122153"/>
                </a:solidFill>
                <a:latin typeface="Arial"/>
                <a:cs typeface="Arial"/>
              </a:rPr>
              <a:t>$51,100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971675"/>
            <a:ext cx="2686219" cy="1566962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343525" y="2314575"/>
            <a:ext cx="3477675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400" b="1" dirty="0">
                <a:solidFill>
                  <a:srgbClr val="122153"/>
                </a:solidFill>
                <a:latin typeface="Arial"/>
                <a:cs typeface="Arial"/>
              </a:rPr>
              <a:t>$18,750 or more </a:t>
            </a:r>
            <a:br>
              <a:rPr lang="en-US" sz="2400" b="1" dirty="0">
                <a:solidFill>
                  <a:srgbClr val="122153"/>
                </a:solidFill>
                <a:latin typeface="Arial"/>
                <a:cs typeface="Arial"/>
              </a:rPr>
            </a:br>
            <a:r>
              <a:rPr lang="en-US" sz="2400" b="1" dirty="0">
                <a:solidFill>
                  <a:srgbClr val="122153"/>
                </a:solidFill>
                <a:latin typeface="Arial"/>
                <a:cs typeface="Arial"/>
              </a:rPr>
              <a:t>could be redirected to </a:t>
            </a:r>
            <a:br>
              <a:rPr lang="en-US" sz="2400" b="1" dirty="0">
                <a:solidFill>
                  <a:srgbClr val="122153"/>
                </a:solidFill>
                <a:latin typeface="Arial"/>
                <a:cs typeface="Arial"/>
              </a:rPr>
            </a:br>
            <a:r>
              <a:rPr lang="en-US" sz="2400" b="1" dirty="0">
                <a:solidFill>
                  <a:srgbClr val="122153"/>
                </a:solidFill>
                <a:latin typeface="Arial"/>
                <a:cs typeface="Arial"/>
              </a:rPr>
              <a:t>SHOP.COM</a:t>
            </a:r>
          </a:p>
        </p:txBody>
      </p:sp>
    </p:spTree>
    <p:extLst>
      <p:ext uri="{BB962C8B-B14F-4D97-AF65-F5344CB8AC3E}">
        <p14:creationId xmlns:p14="http://schemas.microsoft.com/office/powerpoint/2010/main" val="347845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ythrough/>
      </p:transition>
    </mc:Choice>
    <mc:Fallback xmlns="">
      <p:transition xmlns:p14="http://schemas.microsoft.com/office/powerpoint/2010/main"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58" y="138293"/>
            <a:ext cx="8195614" cy="508039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74" y="138293"/>
            <a:ext cx="8193981" cy="50803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267856" y="1001345"/>
            <a:ext cx="4762506" cy="3517321"/>
            <a:chOff x="2267856" y="1335125"/>
            <a:chExt cx="4762506" cy="4689761"/>
          </a:xfrm>
        </p:grpSpPr>
        <p:grpSp>
          <p:nvGrpSpPr>
            <p:cNvPr id="65" name="Group 64"/>
            <p:cNvGrpSpPr>
              <a:grpSpLocks noChangeAspect="1"/>
            </p:cNvGrpSpPr>
            <p:nvPr/>
          </p:nvGrpSpPr>
          <p:grpSpPr>
            <a:xfrm>
              <a:off x="2267856" y="1335125"/>
              <a:ext cx="4762506" cy="4689761"/>
              <a:chOff x="241916" y="1379804"/>
              <a:chExt cx="4859698" cy="4785470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1906" y="1379804"/>
                <a:ext cx="4785468" cy="4785470"/>
              </a:xfrm>
              <a:prstGeom prst="rect">
                <a:avLst/>
              </a:prstGeom>
            </p:spPr>
          </p:pic>
          <p:grpSp>
            <p:nvGrpSpPr>
              <p:cNvPr id="67" name="Group 66"/>
              <p:cNvGrpSpPr>
                <a:grpSpLocks noChangeAspect="1"/>
              </p:cNvGrpSpPr>
              <p:nvPr/>
            </p:nvGrpSpPr>
            <p:grpSpPr>
              <a:xfrm>
                <a:off x="4182267" y="3721981"/>
                <a:ext cx="558133" cy="457211"/>
                <a:chOff x="4522432" y="2285367"/>
                <a:chExt cx="269965" cy="221149"/>
              </a:xfrm>
              <a:solidFill>
                <a:srgbClr val="13224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18" name="Freeform 7"/>
                <p:cNvSpPr>
                  <a:spLocks/>
                </p:cNvSpPr>
                <p:nvPr/>
              </p:nvSpPr>
              <p:spPr bwMode="auto">
                <a:xfrm>
                  <a:off x="4545080" y="2302121"/>
                  <a:ext cx="206550" cy="150783"/>
                </a:xfrm>
                <a:custGeom>
                  <a:avLst/>
                  <a:gdLst>
                    <a:gd name="T0" fmla="*/ 1659 w 2512"/>
                    <a:gd name="T1" fmla="*/ 10 h 1490"/>
                    <a:gd name="T2" fmla="*/ 1864 w 2512"/>
                    <a:gd name="T3" fmla="*/ 63 h 1490"/>
                    <a:gd name="T4" fmla="*/ 2050 w 2512"/>
                    <a:gd name="T5" fmla="*/ 156 h 1490"/>
                    <a:gd name="T6" fmla="*/ 1840 w 2512"/>
                    <a:gd name="T7" fmla="*/ 229 h 1490"/>
                    <a:gd name="T8" fmla="*/ 1674 w 2512"/>
                    <a:gd name="T9" fmla="*/ 321 h 1490"/>
                    <a:gd name="T10" fmla="*/ 1549 w 2512"/>
                    <a:gd name="T11" fmla="*/ 429 h 1490"/>
                    <a:gd name="T12" fmla="*/ 1461 w 2512"/>
                    <a:gd name="T13" fmla="*/ 547 h 1490"/>
                    <a:gd name="T14" fmla="*/ 1409 w 2512"/>
                    <a:gd name="T15" fmla="*/ 671 h 1490"/>
                    <a:gd name="T16" fmla="*/ 1390 w 2512"/>
                    <a:gd name="T17" fmla="*/ 798 h 1490"/>
                    <a:gd name="T18" fmla="*/ 1400 w 2512"/>
                    <a:gd name="T19" fmla="*/ 922 h 1490"/>
                    <a:gd name="T20" fmla="*/ 1438 w 2512"/>
                    <a:gd name="T21" fmla="*/ 1039 h 1490"/>
                    <a:gd name="T22" fmla="*/ 1500 w 2512"/>
                    <a:gd name="T23" fmla="*/ 1144 h 1490"/>
                    <a:gd name="T24" fmla="*/ 1583 w 2512"/>
                    <a:gd name="T25" fmla="*/ 1234 h 1490"/>
                    <a:gd name="T26" fmla="*/ 1686 w 2512"/>
                    <a:gd name="T27" fmla="*/ 1304 h 1490"/>
                    <a:gd name="T28" fmla="*/ 1806 w 2512"/>
                    <a:gd name="T29" fmla="*/ 1349 h 1490"/>
                    <a:gd name="T30" fmla="*/ 1938 w 2512"/>
                    <a:gd name="T31" fmla="*/ 1365 h 1490"/>
                    <a:gd name="T32" fmla="*/ 2093 w 2512"/>
                    <a:gd name="T33" fmla="*/ 1344 h 1490"/>
                    <a:gd name="T34" fmla="*/ 2225 w 2512"/>
                    <a:gd name="T35" fmla="*/ 1284 h 1490"/>
                    <a:gd name="T36" fmla="*/ 2336 w 2512"/>
                    <a:gd name="T37" fmla="*/ 1191 h 1490"/>
                    <a:gd name="T38" fmla="*/ 2429 w 2512"/>
                    <a:gd name="T39" fmla="*/ 1071 h 1490"/>
                    <a:gd name="T40" fmla="*/ 2509 w 2512"/>
                    <a:gd name="T41" fmla="*/ 929 h 1490"/>
                    <a:gd name="T42" fmla="*/ 2507 w 2512"/>
                    <a:gd name="T43" fmla="*/ 1094 h 1490"/>
                    <a:gd name="T44" fmla="*/ 2479 w 2512"/>
                    <a:gd name="T45" fmla="*/ 1223 h 1490"/>
                    <a:gd name="T46" fmla="*/ 2426 w 2512"/>
                    <a:gd name="T47" fmla="*/ 1321 h 1490"/>
                    <a:gd name="T48" fmla="*/ 2351 w 2512"/>
                    <a:gd name="T49" fmla="*/ 1392 h 1490"/>
                    <a:gd name="T50" fmla="*/ 2256 w 2512"/>
                    <a:gd name="T51" fmla="*/ 1440 h 1490"/>
                    <a:gd name="T52" fmla="*/ 2143 w 2512"/>
                    <a:gd name="T53" fmla="*/ 1469 h 1490"/>
                    <a:gd name="T54" fmla="*/ 2016 w 2512"/>
                    <a:gd name="T55" fmla="*/ 1485 h 1490"/>
                    <a:gd name="T56" fmla="*/ 1875 w 2512"/>
                    <a:gd name="T57" fmla="*/ 1490 h 1490"/>
                    <a:gd name="T58" fmla="*/ 1725 w 2512"/>
                    <a:gd name="T59" fmla="*/ 1490 h 1490"/>
                    <a:gd name="T60" fmla="*/ 1567 w 2512"/>
                    <a:gd name="T61" fmla="*/ 1488 h 1490"/>
                    <a:gd name="T62" fmla="*/ 1415 w 2512"/>
                    <a:gd name="T63" fmla="*/ 1488 h 1490"/>
                    <a:gd name="T64" fmla="*/ 1256 w 2512"/>
                    <a:gd name="T65" fmla="*/ 1490 h 1490"/>
                    <a:gd name="T66" fmla="*/ 1087 w 2512"/>
                    <a:gd name="T67" fmla="*/ 1490 h 1490"/>
                    <a:gd name="T68" fmla="*/ 914 w 2512"/>
                    <a:gd name="T69" fmla="*/ 1486 h 1490"/>
                    <a:gd name="T70" fmla="*/ 742 w 2512"/>
                    <a:gd name="T71" fmla="*/ 1476 h 1490"/>
                    <a:gd name="T72" fmla="*/ 577 w 2512"/>
                    <a:gd name="T73" fmla="*/ 1456 h 1490"/>
                    <a:gd name="T74" fmla="*/ 422 w 2512"/>
                    <a:gd name="T75" fmla="*/ 1425 h 1490"/>
                    <a:gd name="T76" fmla="*/ 284 w 2512"/>
                    <a:gd name="T77" fmla="*/ 1379 h 1490"/>
                    <a:gd name="T78" fmla="*/ 168 w 2512"/>
                    <a:gd name="T79" fmla="*/ 1317 h 1490"/>
                    <a:gd name="T80" fmla="*/ 78 w 2512"/>
                    <a:gd name="T81" fmla="*/ 1235 h 1490"/>
                    <a:gd name="T82" fmla="*/ 21 w 2512"/>
                    <a:gd name="T83" fmla="*/ 1131 h 1490"/>
                    <a:gd name="T84" fmla="*/ 0 w 2512"/>
                    <a:gd name="T85" fmla="*/ 1002 h 1490"/>
                    <a:gd name="T86" fmla="*/ 32 w 2512"/>
                    <a:gd name="T87" fmla="*/ 828 h 1490"/>
                    <a:gd name="T88" fmla="*/ 120 w 2512"/>
                    <a:gd name="T89" fmla="*/ 664 h 1490"/>
                    <a:gd name="T90" fmla="*/ 252 w 2512"/>
                    <a:gd name="T91" fmla="*/ 511 h 1490"/>
                    <a:gd name="T92" fmla="*/ 422 w 2512"/>
                    <a:gd name="T93" fmla="*/ 375 h 1490"/>
                    <a:gd name="T94" fmla="*/ 617 w 2512"/>
                    <a:gd name="T95" fmla="*/ 256 h 1490"/>
                    <a:gd name="T96" fmla="*/ 828 w 2512"/>
                    <a:gd name="T97" fmla="*/ 155 h 1490"/>
                    <a:gd name="T98" fmla="*/ 1044 w 2512"/>
                    <a:gd name="T99" fmla="*/ 78 h 1490"/>
                    <a:gd name="T100" fmla="*/ 1256 w 2512"/>
                    <a:gd name="T101" fmla="*/ 26 h 1490"/>
                    <a:gd name="T102" fmla="*/ 1453 w 2512"/>
                    <a:gd name="T103" fmla="*/ 2 h 14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2512" h="1490">
                      <a:moveTo>
                        <a:pt x="1513" y="0"/>
                      </a:moveTo>
                      <a:lnTo>
                        <a:pt x="1586" y="3"/>
                      </a:lnTo>
                      <a:lnTo>
                        <a:pt x="1659" y="10"/>
                      </a:lnTo>
                      <a:lnTo>
                        <a:pt x="1729" y="23"/>
                      </a:lnTo>
                      <a:lnTo>
                        <a:pt x="1798" y="41"/>
                      </a:lnTo>
                      <a:lnTo>
                        <a:pt x="1864" y="63"/>
                      </a:lnTo>
                      <a:lnTo>
                        <a:pt x="1928" y="90"/>
                      </a:lnTo>
                      <a:lnTo>
                        <a:pt x="1990" y="121"/>
                      </a:lnTo>
                      <a:lnTo>
                        <a:pt x="2050" y="156"/>
                      </a:lnTo>
                      <a:lnTo>
                        <a:pt x="1975" y="179"/>
                      </a:lnTo>
                      <a:lnTo>
                        <a:pt x="1905" y="202"/>
                      </a:lnTo>
                      <a:lnTo>
                        <a:pt x="1840" y="229"/>
                      </a:lnTo>
                      <a:lnTo>
                        <a:pt x="1780" y="258"/>
                      </a:lnTo>
                      <a:lnTo>
                        <a:pt x="1724" y="288"/>
                      </a:lnTo>
                      <a:lnTo>
                        <a:pt x="1674" y="321"/>
                      </a:lnTo>
                      <a:lnTo>
                        <a:pt x="1627" y="356"/>
                      </a:lnTo>
                      <a:lnTo>
                        <a:pt x="1585" y="392"/>
                      </a:lnTo>
                      <a:lnTo>
                        <a:pt x="1549" y="429"/>
                      </a:lnTo>
                      <a:lnTo>
                        <a:pt x="1515" y="467"/>
                      </a:lnTo>
                      <a:lnTo>
                        <a:pt x="1486" y="506"/>
                      </a:lnTo>
                      <a:lnTo>
                        <a:pt x="1461" y="547"/>
                      </a:lnTo>
                      <a:lnTo>
                        <a:pt x="1440" y="588"/>
                      </a:lnTo>
                      <a:lnTo>
                        <a:pt x="1422" y="629"/>
                      </a:lnTo>
                      <a:lnTo>
                        <a:pt x="1409" y="671"/>
                      </a:lnTo>
                      <a:lnTo>
                        <a:pt x="1399" y="714"/>
                      </a:lnTo>
                      <a:lnTo>
                        <a:pt x="1393" y="756"/>
                      </a:lnTo>
                      <a:lnTo>
                        <a:pt x="1390" y="798"/>
                      </a:lnTo>
                      <a:lnTo>
                        <a:pt x="1390" y="840"/>
                      </a:lnTo>
                      <a:lnTo>
                        <a:pt x="1394" y="881"/>
                      </a:lnTo>
                      <a:lnTo>
                        <a:pt x="1400" y="922"/>
                      </a:lnTo>
                      <a:lnTo>
                        <a:pt x="1410" y="962"/>
                      </a:lnTo>
                      <a:lnTo>
                        <a:pt x="1422" y="1001"/>
                      </a:lnTo>
                      <a:lnTo>
                        <a:pt x="1438" y="1039"/>
                      </a:lnTo>
                      <a:lnTo>
                        <a:pt x="1456" y="1075"/>
                      </a:lnTo>
                      <a:lnTo>
                        <a:pt x="1476" y="1110"/>
                      </a:lnTo>
                      <a:lnTo>
                        <a:pt x="1500" y="1144"/>
                      </a:lnTo>
                      <a:lnTo>
                        <a:pt x="1525" y="1177"/>
                      </a:lnTo>
                      <a:lnTo>
                        <a:pt x="1554" y="1206"/>
                      </a:lnTo>
                      <a:lnTo>
                        <a:pt x="1583" y="1234"/>
                      </a:lnTo>
                      <a:lnTo>
                        <a:pt x="1616" y="1260"/>
                      </a:lnTo>
                      <a:lnTo>
                        <a:pt x="1651" y="1283"/>
                      </a:lnTo>
                      <a:lnTo>
                        <a:pt x="1686" y="1304"/>
                      </a:lnTo>
                      <a:lnTo>
                        <a:pt x="1724" y="1322"/>
                      </a:lnTo>
                      <a:lnTo>
                        <a:pt x="1764" y="1336"/>
                      </a:lnTo>
                      <a:lnTo>
                        <a:pt x="1806" y="1349"/>
                      </a:lnTo>
                      <a:lnTo>
                        <a:pt x="1849" y="1358"/>
                      </a:lnTo>
                      <a:lnTo>
                        <a:pt x="1892" y="1363"/>
                      </a:lnTo>
                      <a:lnTo>
                        <a:pt x="1938" y="1365"/>
                      </a:lnTo>
                      <a:lnTo>
                        <a:pt x="1992" y="1362"/>
                      </a:lnTo>
                      <a:lnTo>
                        <a:pt x="2044" y="1355"/>
                      </a:lnTo>
                      <a:lnTo>
                        <a:pt x="2093" y="1344"/>
                      </a:lnTo>
                      <a:lnTo>
                        <a:pt x="2140" y="1328"/>
                      </a:lnTo>
                      <a:lnTo>
                        <a:pt x="2184" y="1308"/>
                      </a:lnTo>
                      <a:lnTo>
                        <a:pt x="2225" y="1284"/>
                      </a:lnTo>
                      <a:lnTo>
                        <a:pt x="2265" y="1257"/>
                      </a:lnTo>
                      <a:lnTo>
                        <a:pt x="2301" y="1226"/>
                      </a:lnTo>
                      <a:lnTo>
                        <a:pt x="2336" y="1191"/>
                      </a:lnTo>
                      <a:lnTo>
                        <a:pt x="2369" y="1154"/>
                      </a:lnTo>
                      <a:lnTo>
                        <a:pt x="2400" y="1114"/>
                      </a:lnTo>
                      <a:lnTo>
                        <a:pt x="2429" y="1071"/>
                      </a:lnTo>
                      <a:lnTo>
                        <a:pt x="2458" y="1026"/>
                      </a:lnTo>
                      <a:lnTo>
                        <a:pt x="2484" y="979"/>
                      </a:lnTo>
                      <a:lnTo>
                        <a:pt x="2509" y="929"/>
                      </a:lnTo>
                      <a:lnTo>
                        <a:pt x="2512" y="988"/>
                      </a:lnTo>
                      <a:lnTo>
                        <a:pt x="2512" y="1044"/>
                      </a:lnTo>
                      <a:lnTo>
                        <a:pt x="2507" y="1094"/>
                      </a:lnTo>
                      <a:lnTo>
                        <a:pt x="2501" y="1141"/>
                      </a:lnTo>
                      <a:lnTo>
                        <a:pt x="2491" y="1184"/>
                      </a:lnTo>
                      <a:lnTo>
                        <a:pt x="2479" y="1223"/>
                      </a:lnTo>
                      <a:lnTo>
                        <a:pt x="2465" y="1259"/>
                      </a:lnTo>
                      <a:lnTo>
                        <a:pt x="2446" y="1291"/>
                      </a:lnTo>
                      <a:lnTo>
                        <a:pt x="2426" y="1321"/>
                      </a:lnTo>
                      <a:lnTo>
                        <a:pt x="2403" y="1348"/>
                      </a:lnTo>
                      <a:lnTo>
                        <a:pt x="2378" y="1371"/>
                      </a:lnTo>
                      <a:lnTo>
                        <a:pt x="2351" y="1392"/>
                      </a:lnTo>
                      <a:lnTo>
                        <a:pt x="2321" y="1410"/>
                      </a:lnTo>
                      <a:lnTo>
                        <a:pt x="2289" y="1425"/>
                      </a:lnTo>
                      <a:lnTo>
                        <a:pt x="2256" y="1440"/>
                      </a:lnTo>
                      <a:lnTo>
                        <a:pt x="2220" y="1451"/>
                      </a:lnTo>
                      <a:lnTo>
                        <a:pt x="2182" y="1461"/>
                      </a:lnTo>
                      <a:lnTo>
                        <a:pt x="2143" y="1469"/>
                      </a:lnTo>
                      <a:lnTo>
                        <a:pt x="2103" y="1476"/>
                      </a:lnTo>
                      <a:lnTo>
                        <a:pt x="2060" y="1481"/>
                      </a:lnTo>
                      <a:lnTo>
                        <a:pt x="2016" y="1485"/>
                      </a:lnTo>
                      <a:lnTo>
                        <a:pt x="1970" y="1487"/>
                      </a:lnTo>
                      <a:lnTo>
                        <a:pt x="1923" y="1489"/>
                      </a:lnTo>
                      <a:lnTo>
                        <a:pt x="1875" y="1490"/>
                      </a:lnTo>
                      <a:lnTo>
                        <a:pt x="1826" y="1490"/>
                      </a:lnTo>
                      <a:lnTo>
                        <a:pt x="1776" y="1490"/>
                      </a:lnTo>
                      <a:lnTo>
                        <a:pt x="1725" y="1490"/>
                      </a:lnTo>
                      <a:lnTo>
                        <a:pt x="1673" y="1489"/>
                      </a:lnTo>
                      <a:lnTo>
                        <a:pt x="1620" y="1488"/>
                      </a:lnTo>
                      <a:lnTo>
                        <a:pt x="1567" y="1488"/>
                      </a:lnTo>
                      <a:lnTo>
                        <a:pt x="1513" y="1488"/>
                      </a:lnTo>
                      <a:lnTo>
                        <a:pt x="1465" y="1488"/>
                      </a:lnTo>
                      <a:lnTo>
                        <a:pt x="1415" y="1488"/>
                      </a:lnTo>
                      <a:lnTo>
                        <a:pt x="1363" y="1489"/>
                      </a:lnTo>
                      <a:lnTo>
                        <a:pt x="1310" y="1489"/>
                      </a:lnTo>
                      <a:lnTo>
                        <a:pt x="1256" y="1490"/>
                      </a:lnTo>
                      <a:lnTo>
                        <a:pt x="1200" y="1490"/>
                      </a:lnTo>
                      <a:lnTo>
                        <a:pt x="1144" y="1490"/>
                      </a:lnTo>
                      <a:lnTo>
                        <a:pt x="1087" y="1490"/>
                      </a:lnTo>
                      <a:lnTo>
                        <a:pt x="1030" y="1489"/>
                      </a:lnTo>
                      <a:lnTo>
                        <a:pt x="972" y="1488"/>
                      </a:lnTo>
                      <a:lnTo>
                        <a:pt x="914" y="1486"/>
                      </a:lnTo>
                      <a:lnTo>
                        <a:pt x="856" y="1484"/>
                      </a:lnTo>
                      <a:lnTo>
                        <a:pt x="799" y="1480"/>
                      </a:lnTo>
                      <a:lnTo>
                        <a:pt x="742" y="1476"/>
                      </a:lnTo>
                      <a:lnTo>
                        <a:pt x="686" y="1470"/>
                      </a:lnTo>
                      <a:lnTo>
                        <a:pt x="631" y="1464"/>
                      </a:lnTo>
                      <a:lnTo>
                        <a:pt x="577" y="1456"/>
                      </a:lnTo>
                      <a:lnTo>
                        <a:pt x="524" y="1447"/>
                      </a:lnTo>
                      <a:lnTo>
                        <a:pt x="472" y="1437"/>
                      </a:lnTo>
                      <a:lnTo>
                        <a:pt x="422" y="1425"/>
                      </a:lnTo>
                      <a:lnTo>
                        <a:pt x="374" y="1411"/>
                      </a:lnTo>
                      <a:lnTo>
                        <a:pt x="328" y="1397"/>
                      </a:lnTo>
                      <a:lnTo>
                        <a:pt x="284" y="1379"/>
                      </a:lnTo>
                      <a:lnTo>
                        <a:pt x="242" y="1361"/>
                      </a:lnTo>
                      <a:lnTo>
                        <a:pt x="203" y="1339"/>
                      </a:lnTo>
                      <a:lnTo>
                        <a:pt x="168" y="1317"/>
                      </a:lnTo>
                      <a:lnTo>
                        <a:pt x="135" y="1292"/>
                      </a:lnTo>
                      <a:lnTo>
                        <a:pt x="104" y="1265"/>
                      </a:lnTo>
                      <a:lnTo>
                        <a:pt x="78" y="1235"/>
                      </a:lnTo>
                      <a:lnTo>
                        <a:pt x="55" y="1202"/>
                      </a:lnTo>
                      <a:lnTo>
                        <a:pt x="36" y="1167"/>
                      </a:lnTo>
                      <a:lnTo>
                        <a:pt x="21" y="1131"/>
                      </a:lnTo>
                      <a:lnTo>
                        <a:pt x="10" y="1091"/>
                      </a:lnTo>
                      <a:lnTo>
                        <a:pt x="2" y="1048"/>
                      </a:lnTo>
                      <a:lnTo>
                        <a:pt x="0" y="1002"/>
                      </a:lnTo>
                      <a:lnTo>
                        <a:pt x="3" y="942"/>
                      </a:lnTo>
                      <a:lnTo>
                        <a:pt x="15" y="885"/>
                      </a:lnTo>
                      <a:lnTo>
                        <a:pt x="32" y="828"/>
                      </a:lnTo>
                      <a:lnTo>
                        <a:pt x="55" y="771"/>
                      </a:lnTo>
                      <a:lnTo>
                        <a:pt x="84" y="717"/>
                      </a:lnTo>
                      <a:lnTo>
                        <a:pt x="120" y="664"/>
                      </a:lnTo>
                      <a:lnTo>
                        <a:pt x="159" y="612"/>
                      </a:lnTo>
                      <a:lnTo>
                        <a:pt x="203" y="561"/>
                      </a:lnTo>
                      <a:lnTo>
                        <a:pt x="252" y="511"/>
                      </a:lnTo>
                      <a:lnTo>
                        <a:pt x="305" y="464"/>
                      </a:lnTo>
                      <a:lnTo>
                        <a:pt x="362" y="418"/>
                      </a:lnTo>
                      <a:lnTo>
                        <a:pt x="422" y="375"/>
                      </a:lnTo>
                      <a:lnTo>
                        <a:pt x="485" y="333"/>
                      </a:lnTo>
                      <a:lnTo>
                        <a:pt x="550" y="293"/>
                      </a:lnTo>
                      <a:lnTo>
                        <a:pt x="617" y="256"/>
                      </a:lnTo>
                      <a:lnTo>
                        <a:pt x="686" y="220"/>
                      </a:lnTo>
                      <a:lnTo>
                        <a:pt x="756" y="187"/>
                      </a:lnTo>
                      <a:lnTo>
                        <a:pt x="828" y="155"/>
                      </a:lnTo>
                      <a:lnTo>
                        <a:pt x="900" y="128"/>
                      </a:lnTo>
                      <a:lnTo>
                        <a:pt x="972" y="101"/>
                      </a:lnTo>
                      <a:lnTo>
                        <a:pt x="1044" y="78"/>
                      </a:lnTo>
                      <a:lnTo>
                        <a:pt x="1115" y="58"/>
                      </a:lnTo>
                      <a:lnTo>
                        <a:pt x="1187" y="41"/>
                      </a:lnTo>
                      <a:lnTo>
                        <a:pt x="1256" y="26"/>
                      </a:lnTo>
                      <a:lnTo>
                        <a:pt x="1323" y="15"/>
                      </a:lnTo>
                      <a:lnTo>
                        <a:pt x="1390" y="7"/>
                      </a:lnTo>
                      <a:lnTo>
                        <a:pt x="1453" y="2"/>
                      </a:lnTo>
                      <a:lnTo>
                        <a:pt x="151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514337"/>
                  <a:endParaRPr lang="en-US" sz="1100" kern="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117" name="Freeform 6"/>
                <p:cNvSpPr>
                  <a:spLocks/>
                </p:cNvSpPr>
                <p:nvPr/>
              </p:nvSpPr>
              <p:spPr bwMode="auto">
                <a:xfrm>
                  <a:off x="4522432" y="2439501"/>
                  <a:ext cx="269965" cy="67015"/>
                </a:xfrm>
                <a:custGeom>
                  <a:avLst/>
                  <a:gdLst>
                    <a:gd name="T0" fmla="*/ 2986 w 3280"/>
                    <a:gd name="T1" fmla="*/ 28 h 662"/>
                    <a:gd name="T2" fmla="*/ 3145 w 3280"/>
                    <a:gd name="T3" fmla="*/ 76 h 662"/>
                    <a:gd name="T4" fmla="*/ 3243 w 3280"/>
                    <a:gd name="T5" fmla="*/ 125 h 662"/>
                    <a:gd name="T6" fmla="*/ 3280 w 3280"/>
                    <a:gd name="T7" fmla="*/ 176 h 662"/>
                    <a:gd name="T8" fmla="*/ 3256 w 3280"/>
                    <a:gd name="T9" fmla="*/ 227 h 662"/>
                    <a:gd name="T10" fmla="*/ 3173 w 3280"/>
                    <a:gd name="T11" fmla="*/ 276 h 662"/>
                    <a:gd name="T12" fmla="*/ 3030 w 3280"/>
                    <a:gd name="T13" fmla="*/ 323 h 662"/>
                    <a:gd name="T14" fmla="*/ 2828 w 3280"/>
                    <a:gd name="T15" fmla="*/ 365 h 662"/>
                    <a:gd name="T16" fmla="*/ 2690 w 3280"/>
                    <a:gd name="T17" fmla="*/ 438 h 662"/>
                    <a:gd name="T18" fmla="*/ 2559 w 3280"/>
                    <a:gd name="T19" fmla="*/ 514 h 662"/>
                    <a:gd name="T20" fmla="*/ 2388 w 3280"/>
                    <a:gd name="T21" fmla="*/ 575 h 662"/>
                    <a:gd name="T22" fmla="*/ 2185 w 3280"/>
                    <a:gd name="T23" fmla="*/ 619 h 662"/>
                    <a:gd name="T24" fmla="*/ 1958 w 3280"/>
                    <a:gd name="T25" fmla="*/ 648 h 662"/>
                    <a:gd name="T26" fmla="*/ 1721 w 3280"/>
                    <a:gd name="T27" fmla="*/ 661 h 662"/>
                    <a:gd name="T28" fmla="*/ 1479 w 3280"/>
                    <a:gd name="T29" fmla="*/ 659 h 662"/>
                    <a:gd name="T30" fmla="*/ 1244 w 3280"/>
                    <a:gd name="T31" fmla="*/ 640 h 662"/>
                    <a:gd name="T32" fmla="*/ 1025 w 3280"/>
                    <a:gd name="T33" fmla="*/ 606 h 662"/>
                    <a:gd name="T34" fmla="*/ 831 w 3280"/>
                    <a:gd name="T35" fmla="*/ 556 h 662"/>
                    <a:gd name="T36" fmla="*/ 672 w 3280"/>
                    <a:gd name="T37" fmla="*/ 490 h 662"/>
                    <a:gd name="T38" fmla="*/ 558 w 3280"/>
                    <a:gd name="T39" fmla="*/ 409 h 662"/>
                    <a:gd name="T40" fmla="*/ 404 w 3280"/>
                    <a:gd name="T41" fmla="*/ 357 h 662"/>
                    <a:gd name="T42" fmla="*/ 242 w 3280"/>
                    <a:gd name="T43" fmla="*/ 320 h 662"/>
                    <a:gd name="T44" fmla="*/ 117 w 3280"/>
                    <a:gd name="T45" fmla="*/ 279 h 662"/>
                    <a:gd name="T46" fmla="*/ 35 w 3280"/>
                    <a:gd name="T47" fmla="*/ 235 h 662"/>
                    <a:gd name="T48" fmla="*/ 0 w 3280"/>
                    <a:gd name="T49" fmla="*/ 188 h 662"/>
                    <a:gd name="T50" fmla="*/ 17 w 3280"/>
                    <a:gd name="T51" fmla="*/ 140 h 662"/>
                    <a:gd name="T52" fmla="*/ 93 w 3280"/>
                    <a:gd name="T53" fmla="*/ 92 h 662"/>
                    <a:gd name="T54" fmla="*/ 231 w 3280"/>
                    <a:gd name="T55" fmla="*/ 45 h 662"/>
                    <a:gd name="T56" fmla="*/ 380 w 3280"/>
                    <a:gd name="T57" fmla="*/ 97 h 662"/>
                    <a:gd name="T58" fmla="*/ 543 w 3280"/>
                    <a:gd name="T59" fmla="*/ 175 h 662"/>
                    <a:gd name="T60" fmla="*/ 729 w 3280"/>
                    <a:gd name="T61" fmla="*/ 226 h 662"/>
                    <a:gd name="T62" fmla="*/ 934 w 3280"/>
                    <a:gd name="T63" fmla="*/ 258 h 662"/>
                    <a:gd name="T64" fmla="*/ 1152 w 3280"/>
                    <a:gd name="T65" fmla="*/ 274 h 662"/>
                    <a:gd name="T66" fmla="*/ 1375 w 3280"/>
                    <a:gd name="T67" fmla="*/ 279 h 662"/>
                    <a:gd name="T68" fmla="*/ 1596 w 3280"/>
                    <a:gd name="T69" fmla="*/ 278 h 662"/>
                    <a:gd name="T70" fmla="*/ 1810 w 3280"/>
                    <a:gd name="T71" fmla="*/ 276 h 662"/>
                    <a:gd name="T72" fmla="*/ 1995 w 3280"/>
                    <a:gd name="T73" fmla="*/ 277 h 662"/>
                    <a:gd name="T74" fmla="*/ 2152 w 3280"/>
                    <a:gd name="T75" fmla="*/ 278 h 662"/>
                    <a:gd name="T76" fmla="*/ 2308 w 3280"/>
                    <a:gd name="T77" fmla="*/ 271 h 662"/>
                    <a:gd name="T78" fmla="*/ 2458 w 3280"/>
                    <a:gd name="T79" fmla="*/ 252 h 662"/>
                    <a:gd name="T80" fmla="*/ 2596 w 3280"/>
                    <a:gd name="T81" fmla="*/ 211 h 662"/>
                    <a:gd name="T82" fmla="*/ 2718 w 3280"/>
                    <a:gd name="T83" fmla="*/ 143 h 662"/>
                    <a:gd name="T84" fmla="*/ 2817 w 3280"/>
                    <a:gd name="T85" fmla="*/ 43 h 6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3280" h="662">
                      <a:moveTo>
                        <a:pt x="2844" y="0"/>
                      </a:moveTo>
                      <a:lnTo>
                        <a:pt x="2918" y="14"/>
                      </a:lnTo>
                      <a:lnTo>
                        <a:pt x="2986" y="28"/>
                      </a:lnTo>
                      <a:lnTo>
                        <a:pt x="3046" y="44"/>
                      </a:lnTo>
                      <a:lnTo>
                        <a:pt x="3099" y="59"/>
                      </a:lnTo>
                      <a:lnTo>
                        <a:pt x="3145" y="76"/>
                      </a:lnTo>
                      <a:lnTo>
                        <a:pt x="3184" y="91"/>
                      </a:lnTo>
                      <a:lnTo>
                        <a:pt x="3217" y="108"/>
                      </a:lnTo>
                      <a:lnTo>
                        <a:pt x="3243" y="125"/>
                      </a:lnTo>
                      <a:lnTo>
                        <a:pt x="3262" y="142"/>
                      </a:lnTo>
                      <a:lnTo>
                        <a:pt x="3274" y="158"/>
                      </a:lnTo>
                      <a:lnTo>
                        <a:pt x="3280" y="176"/>
                      </a:lnTo>
                      <a:lnTo>
                        <a:pt x="3278" y="193"/>
                      </a:lnTo>
                      <a:lnTo>
                        <a:pt x="3271" y="210"/>
                      </a:lnTo>
                      <a:lnTo>
                        <a:pt x="3256" y="227"/>
                      </a:lnTo>
                      <a:lnTo>
                        <a:pt x="3235" y="243"/>
                      </a:lnTo>
                      <a:lnTo>
                        <a:pt x="3207" y="261"/>
                      </a:lnTo>
                      <a:lnTo>
                        <a:pt x="3173" y="276"/>
                      </a:lnTo>
                      <a:lnTo>
                        <a:pt x="3131" y="292"/>
                      </a:lnTo>
                      <a:lnTo>
                        <a:pt x="3085" y="308"/>
                      </a:lnTo>
                      <a:lnTo>
                        <a:pt x="3030" y="323"/>
                      </a:lnTo>
                      <a:lnTo>
                        <a:pt x="2969" y="338"/>
                      </a:lnTo>
                      <a:lnTo>
                        <a:pt x="2902" y="352"/>
                      </a:lnTo>
                      <a:lnTo>
                        <a:pt x="2828" y="365"/>
                      </a:lnTo>
                      <a:lnTo>
                        <a:pt x="2749" y="378"/>
                      </a:lnTo>
                      <a:lnTo>
                        <a:pt x="2722" y="409"/>
                      </a:lnTo>
                      <a:lnTo>
                        <a:pt x="2690" y="438"/>
                      </a:lnTo>
                      <a:lnTo>
                        <a:pt x="2651" y="465"/>
                      </a:lnTo>
                      <a:lnTo>
                        <a:pt x="2608" y="490"/>
                      </a:lnTo>
                      <a:lnTo>
                        <a:pt x="2559" y="514"/>
                      </a:lnTo>
                      <a:lnTo>
                        <a:pt x="2506" y="536"/>
                      </a:lnTo>
                      <a:lnTo>
                        <a:pt x="2449" y="557"/>
                      </a:lnTo>
                      <a:lnTo>
                        <a:pt x="2388" y="575"/>
                      </a:lnTo>
                      <a:lnTo>
                        <a:pt x="2323" y="591"/>
                      </a:lnTo>
                      <a:lnTo>
                        <a:pt x="2255" y="606"/>
                      </a:lnTo>
                      <a:lnTo>
                        <a:pt x="2185" y="619"/>
                      </a:lnTo>
                      <a:lnTo>
                        <a:pt x="2111" y="630"/>
                      </a:lnTo>
                      <a:lnTo>
                        <a:pt x="2036" y="640"/>
                      </a:lnTo>
                      <a:lnTo>
                        <a:pt x="1958" y="648"/>
                      </a:lnTo>
                      <a:lnTo>
                        <a:pt x="1880" y="654"/>
                      </a:lnTo>
                      <a:lnTo>
                        <a:pt x="1800" y="659"/>
                      </a:lnTo>
                      <a:lnTo>
                        <a:pt x="1721" y="661"/>
                      </a:lnTo>
                      <a:lnTo>
                        <a:pt x="1640" y="662"/>
                      </a:lnTo>
                      <a:lnTo>
                        <a:pt x="1560" y="661"/>
                      </a:lnTo>
                      <a:lnTo>
                        <a:pt x="1479" y="659"/>
                      </a:lnTo>
                      <a:lnTo>
                        <a:pt x="1399" y="654"/>
                      </a:lnTo>
                      <a:lnTo>
                        <a:pt x="1321" y="648"/>
                      </a:lnTo>
                      <a:lnTo>
                        <a:pt x="1244" y="640"/>
                      </a:lnTo>
                      <a:lnTo>
                        <a:pt x="1169" y="630"/>
                      </a:lnTo>
                      <a:lnTo>
                        <a:pt x="1096" y="619"/>
                      </a:lnTo>
                      <a:lnTo>
                        <a:pt x="1025" y="606"/>
                      </a:lnTo>
                      <a:lnTo>
                        <a:pt x="957" y="591"/>
                      </a:lnTo>
                      <a:lnTo>
                        <a:pt x="893" y="574"/>
                      </a:lnTo>
                      <a:lnTo>
                        <a:pt x="831" y="556"/>
                      </a:lnTo>
                      <a:lnTo>
                        <a:pt x="774" y="536"/>
                      </a:lnTo>
                      <a:lnTo>
                        <a:pt x="720" y="514"/>
                      </a:lnTo>
                      <a:lnTo>
                        <a:pt x="672" y="490"/>
                      </a:lnTo>
                      <a:lnTo>
                        <a:pt x="628" y="464"/>
                      </a:lnTo>
                      <a:lnTo>
                        <a:pt x="591" y="438"/>
                      </a:lnTo>
                      <a:lnTo>
                        <a:pt x="558" y="409"/>
                      </a:lnTo>
                      <a:lnTo>
                        <a:pt x="531" y="378"/>
                      </a:lnTo>
                      <a:lnTo>
                        <a:pt x="466" y="368"/>
                      </a:lnTo>
                      <a:lnTo>
                        <a:pt x="404" y="357"/>
                      </a:lnTo>
                      <a:lnTo>
                        <a:pt x="347" y="346"/>
                      </a:lnTo>
                      <a:lnTo>
                        <a:pt x="292" y="333"/>
                      </a:lnTo>
                      <a:lnTo>
                        <a:pt x="242" y="320"/>
                      </a:lnTo>
                      <a:lnTo>
                        <a:pt x="196" y="307"/>
                      </a:lnTo>
                      <a:lnTo>
                        <a:pt x="154" y="294"/>
                      </a:lnTo>
                      <a:lnTo>
                        <a:pt x="117" y="279"/>
                      </a:lnTo>
                      <a:lnTo>
                        <a:pt x="85" y="265"/>
                      </a:lnTo>
                      <a:lnTo>
                        <a:pt x="57" y="249"/>
                      </a:lnTo>
                      <a:lnTo>
                        <a:pt x="35" y="235"/>
                      </a:lnTo>
                      <a:lnTo>
                        <a:pt x="17" y="220"/>
                      </a:lnTo>
                      <a:lnTo>
                        <a:pt x="6" y="203"/>
                      </a:lnTo>
                      <a:lnTo>
                        <a:pt x="0" y="188"/>
                      </a:lnTo>
                      <a:lnTo>
                        <a:pt x="0" y="172"/>
                      </a:lnTo>
                      <a:lnTo>
                        <a:pt x="5" y="156"/>
                      </a:lnTo>
                      <a:lnTo>
                        <a:pt x="17" y="140"/>
                      </a:lnTo>
                      <a:lnTo>
                        <a:pt x="36" y="124"/>
                      </a:lnTo>
                      <a:lnTo>
                        <a:pt x="61" y="108"/>
                      </a:lnTo>
                      <a:lnTo>
                        <a:pt x="93" y="92"/>
                      </a:lnTo>
                      <a:lnTo>
                        <a:pt x="132" y="77"/>
                      </a:lnTo>
                      <a:lnTo>
                        <a:pt x="178" y="60"/>
                      </a:lnTo>
                      <a:lnTo>
                        <a:pt x="231" y="45"/>
                      </a:lnTo>
                      <a:lnTo>
                        <a:pt x="291" y="29"/>
                      </a:lnTo>
                      <a:lnTo>
                        <a:pt x="334" y="65"/>
                      </a:lnTo>
                      <a:lnTo>
                        <a:pt x="380" y="97"/>
                      </a:lnTo>
                      <a:lnTo>
                        <a:pt x="431" y="126"/>
                      </a:lnTo>
                      <a:lnTo>
                        <a:pt x="486" y="151"/>
                      </a:lnTo>
                      <a:lnTo>
                        <a:pt x="543" y="175"/>
                      </a:lnTo>
                      <a:lnTo>
                        <a:pt x="602" y="194"/>
                      </a:lnTo>
                      <a:lnTo>
                        <a:pt x="664" y="212"/>
                      </a:lnTo>
                      <a:lnTo>
                        <a:pt x="729" y="226"/>
                      </a:lnTo>
                      <a:lnTo>
                        <a:pt x="796" y="238"/>
                      </a:lnTo>
                      <a:lnTo>
                        <a:pt x="864" y="249"/>
                      </a:lnTo>
                      <a:lnTo>
                        <a:pt x="934" y="258"/>
                      </a:lnTo>
                      <a:lnTo>
                        <a:pt x="1006" y="265"/>
                      </a:lnTo>
                      <a:lnTo>
                        <a:pt x="1078" y="270"/>
                      </a:lnTo>
                      <a:lnTo>
                        <a:pt x="1152" y="274"/>
                      </a:lnTo>
                      <a:lnTo>
                        <a:pt x="1226" y="276"/>
                      </a:lnTo>
                      <a:lnTo>
                        <a:pt x="1301" y="278"/>
                      </a:lnTo>
                      <a:lnTo>
                        <a:pt x="1375" y="279"/>
                      </a:lnTo>
                      <a:lnTo>
                        <a:pt x="1448" y="279"/>
                      </a:lnTo>
                      <a:lnTo>
                        <a:pt x="1523" y="278"/>
                      </a:lnTo>
                      <a:lnTo>
                        <a:pt x="1596" y="278"/>
                      </a:lnTo>
                      <a:lnTo>
                        <a:pt x="1669" y="277"/>
                      </a:lnTo>
                      <a:lnTo>
                        <a:pt x="1739" y="276"/>
                      </a:lnTo>
                      <a:lnTo>
                        <a:pt x="1810" y="276"/>
                      </a:lnTo>
                      <a:lnTo>
                        <a:pt x="1878" y="276"/>
                      </a:lnTo>
                      <a:lnTo>
                        <a:pt x="1944" y="276"/>
                      </a:lnTo>
                      <a:lnTo>
                        <a:pt x="1995" y="277"/>
                      </a:lnTo>
                      <a:lnTo>
                        <a:pt x="2047" y="278"/>
                      </a:lnTo>
                      <a:lnTo>
                        <a:pt x="2099" y="278"/>
                      </a:lnTo>
                      <a:lnTo>
                        <a:pt x="2152" y="278"/>
                      </a:lnTo>
                      <a:lnTo>
                        <a:pt x="2204" y="277"/>
                      </a:lnTo>
                      <a:lnTo>
                        <a:pt x="2256" y="275"/>
                      </a:lnTo>
                      <a:lnTo>
                        <a:pt x="2308" y="271"/>
                      </a:lnTo>
                      <a:lnTo>
                        <a:pt x="2359" y="267"/>
                      </a:lnTo>
                      <a:lnTo>
                        <a:pt x="2409" y="260"/>
                      </a:lnTo>
                      <a:lnTo>
                        <a:pt x="2458" y="252"/>
                      </a:lnTo>
                      <a:lnTo>
                        <a:pt x="2505" y="240"/>
                      </a:lnTo>
                      <a:lnTo>
                        <a:pt x="2552" y="227"/>
                      </a:lnTo>
                      <a:lnTo>
                        <a:pt x="2596" y="211"/>
                      </a:lnTo>
                      <a:lnTo>
                        <a:pt x="2639" y="192"/>
                      </a:lnTo>
                      <a:lnTo>
                        <a:pt x="2680" y="170"/>
                      </a:lnTo>
                      <a:lnTo>
                        <a:pt x="2718" y="143"/>
                      </a:lnTo>
                      <a:lnTo>
                        <a:pt x="2754" y="114"/>
                      </a:lnTo>
                      <a:lnTo>
                        <a:pt x="2787" y="81"/>
                      </a:lnTo>
                      <a:lnTo>
                        <a:pt x="2817" y="43"/>
                      </a:lnTo>
                      <a:lnTo>
                        <a:pt x="284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514337"/>
                  <a:endParaRPr lang="en-US" sz="1100" kern="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119" name="Freeform 8"/>
                <p:cNvSpPr>
                  <a:spLocks/>
                </p:cNvSpPr>
                <p:nvPr/>
              </p:nvSpPr>
              <p:spPr bwMode="auto">
                <a:xfrm>
                  <a:off x="4671003" y="2285367"/>
                  <a:ext cx="113240" cy="140731"/>
                </a:xfrm>
                <a:custGeom>
                  <a:avLst/>
                  <a:gdLst>
                    <a:gd name="T0" fmla="*/ 1131 w 1379"/>
                    <a:gd name="T1" fmla="*/ 10 h 1387"/>
                    <a:gd name="T2" fmla="*/ 1179 w 1379"/>
                    <a:gd name="T3" fmla="*/ 63 h 1387"/>
                    <a:gd name="T4" fmla="*/ 1191 w 1379"/>
                    <a:gd name="T5" fmla="*/ 132 h 1387"/>
                    <a:gd name="T6" fmla="*/ 1188 w 1379"/>
                    <a:gd name="T7" fmla="*/ 165 h 1387"/>
                    <a:gd name="T8" fmla="*/ 1196 w 1379"/>
                    <a:gd name="T9" fmla="*/ 182 h 1387"/>
                    <a:gd name="T10" fmla="*/ 1234 w 1379"/>
                    <a:gd name="T11" fmla="*/ 187 h 1387"/>
                    <a:gd name="T12" fmla="*/ 1291 w 1379"/>
                    <a:gd name="T13" fmla="*/ 191 h 1387"/>
                    <a:gd name="T14" fmla="*/ 1342 w 1379"/>
                    <a:gd name="T15" fmla="*/ 217 h 1387"/>
                    <a:gd name="T16" fmla="*/ 1377 w 1379"/>
                    <a:gd name="T17" fmla="*/ 280 h 1387"/>
                    <a:gd name="T18" fmla="*/ 1372 w 1379"/>
                    <a:gd name="T19" fmla="*/ 344 h 1387"/>
                    <a:gd name="T20" fmla="*/ 1337 w 1379"/>
                    <a:gd name="T21" fmla="*/ 396 h 1387"/>
                    <a:gd name="T22" fmla="*/ 1281 w 1379"/>
                    <a:gd name="T23" fmla="*/ 427 h 1387"/>
                    <a:gd name="T24" fmla="*/ 1218 w 1379"/>
                    <a:gd name="T25" fmla="*/ 426 h 1387"/>
                    <a:gd name="T26" fmla="*/ 1158 w 1379"/>
                    <a:gd name="T27" fmla="*/ 384 h 1387"/>
                    <a:gd name="T28" fmla="*/ 1141 w 1379"/>
                    <a:gd name="T29" fmla="*/ 401 h 1387"/>
                    <a:gd name="T30" fmla="*/ 1101 w 1379"/>
                    <a:gd name="T31" fmla="*/ 441 h 1387"/>
                    <a:gd name="T32" fmla="*/ 1050 w 1379"/>
                    <a:gd name="T33" fmla="*/ 492 h 1387"/>
                    <a:gd name="T34" fmla="*/ 1000 w 1379"/>
                    <a:gd name="T35" fmla="*/ 543 h 1387"/>
                    <a:gd name="T36" fmla="*/ 960 w 1379"/>
                    <a:gd name="T37" fmla="*/ 582 h 1387"/>
                    <a:gd name="T38" fmla="*/ 943 w 1379"/>
                    <a:gd name="T39" fmla="*/ 601 h 1387"/>
                    <a:gd name="T40" fmla="*/ 945 w 1379"/>
                    <a:gd name="T41" fmla="*/ 726 h 1387"/>
                    <a:gd name="T42" fmla="*/ 915 w 1379"/>
                    <a:gd name="T43" fmla="*/ 866 h 1387"/>
                    <a:gd name="T44" fmla="*/ 861 w 1379"/>
                    <a:gd name="T45" fmla="*/ 1006 h 1387"/>
                    <a:gd name="T46" fmla="*/ 793 w 1379"/>
                    <a:gd name="T47" fmla="*/ 1136 h 1387"/>
                    <a:gd name="T48" fmla="*/ 717 w 1379"/>
                    <a:gd name="T49" fmla="*/ 1240 h 1387"/>
                    <a:gd name="T50" fmla="*/ 620 w 1379"/>
                    <a:gd name="T51" fmla="*/ 1325 h 1387"/>
                    <a:gd name="T52" fmla="*/ 495 w 1379"/>
                    <a:gd name="T53" fmla="*/ 1376 h 1387"/>
                    <a:gd name="T54" fmla="*/ 361 w 1379"/>
                    <a:gd name="T55" fmla="*/ 1384 h 1387"/>
                    <a:gd name="T56" fmla="*/ 233 w 1379"/>
                    <a:gd name="T57" fmla="*/ 1347 h 1387"/>
                    <a:gd name="T58" fmla="*/ 119 w 1379"/>
                    <a:gd name="T59" fmla="*/ 1267 h 1387"/>
                    <a:gd name="T60" fmla="*/ 39 w 1379"/>
                    <a:gd name="T61" fmla="*/ 1153 h 1387"/>
                    <a:gd name="T62" fmla="*/ 2 w 1379"/>
                    <a:gd name="T63" fmla="*/ 1023 h 1387"/>
                    <a:gd name="T64" fmla="*/ 10 w 1379"/>
                    <a:gd name="T65" fmla="*/ 890 h 1387"/>
                    <a:gd name="T66" fmla="*/ 61 w 1379"/>
                    <a:gd name="T67" fmla="*/ 764 h 1387"/>
                    <a:gd name="T68" fmla="*/ 146 w 1379"/>
                    <a:gd name="T69" fmla="*/ 666 h 1387"/>
                    <a:gd name="T70" fmla="*/ 250 w 1379"/>
                    <a:gd name="T71" fmla="*/ 590 h 1387"/>
                    <a:gd name="T72" fmla="*/ 379 w 1379"/>
                    <a:gd name="T73" fmla="*/ 522 h 1387"/>
                    <a:gd name="T74" fmla="*/ 520 w 1379"/>
                    <a:gd name="T75" fmla="*/ 469 h 1387"/>
                    <a:gd name="T76" fmla="*/ 658 w 1379"/>
                    <a:gd name="T77" fmla="*/ 438 h 1387"/>
                    <a:gd name="T78" fmla="*/ 784 w 1379"/>
                    <a:gd name="T79" fmla="*/ 441 h 1387"/>
                    <a:gd name="T80" fmla="*/ 801 w 1379"/>
                    <a:gd name="T81" fmla="*/ 423 h 1387"/>
                    <a:gd name="T82" fmla="*/ 841 w 1379"/>
                    <a:gd name="T83" fmla="*/ 384 h 1387"/>
                    <a:gd name="T84" fmla="*/ 892 w 1379"/>
                    <a:gd name="T85" fmla="*/ 333 h 1387"/>
                    <a:gd name="T86" fmla="*/ 942 w 1379"/>
                    <a:gd name="T87" fmla="*/ 281 h 1387"/>
                    <a:gd name="T88" fmla="*/ 982 w 1379"/>
                    <a:gd name="T89" fmla="*/ 241 h 1387"/>
                    <a:gd name="T90" fmla="*/ 999 w 1379"/>
                    <a:gd name="T91" fmla="*/ 224 h 1387"/>
                    <a:gd name="T92" fmla="*/ 955 w 1379"/>
                    <a:gd name="T93" fmla="*/ 161 h 1387"/>
                    <a:gd name="T94" fmla="*/ 958 w 1379"/>
                    <a:gd name="T95" fmla="*/ 96 h 1387"/>
                    <a:gd name="T96" fmla="*/ 994 w 1379"/>
                    <a:gd name="T97" fmla="*/ 41 h 1387"/>
                    <a:gd name="T98" fmla="*/ 1049 w 1379"/>
                    <a:gd name="T99" fmla="*/ 6 h 13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379" h="1387">
                      <a:moveTo>
                        <a:pt x="1090" y="0"/>
                      </a:moveTo>
                      <a:lnTo>
                        <a:pt x="1110" y="3"/>
                      </a:lnTo>
                      <a:lnTo>
                        <a:pt x="1131" y="10"/>
                      </a:lnTo>
                      <a:lnTo>
                        <a:pt x="1149" y="23"/>
                      </a:lnTo>
                      <a:lnTo>
                        <a:pt x="1166" y="41"/>
                      </a:lnTo>
                      <a:lnTo>
                        <a:pt x="1179" y="63"/>
                      </a:lnTo>
                      <a:lnTo>
                        <a:pt x="1188" y="87"/>
                      </a:lnTo>
                      <a:lnTo>
                        <a:pt x="1192" y="109"/>
                      </a:lnTo>
                      <a:lnTo>
                        <a:pt x="1191" y="132"/>
                      </a:lnTo>
                      <a:lnTo>
                        <a:pt x="1189" y="154"/>
                      </a:lnTo>
                      <a:lnTo>
                        <a:pt x="1188" y="159"/>
                      </a:lnTo>
                      <a:lnTo>
                        <a:pt x="1188" y="165"/>
                      </a:lnTo>
                      <a:lnTo>
                        <a:pt x="1189" y="171"/>
                      </a:lnTo>
                      <a:lnTo>
                        <a:pt x="1192" y="177"/>
                      </a:lnTo>
                      <a:lnTo>
                        <a:pt x="1196" y="182"/>
                      </a:lnTo>
                      <a:lnTo>
                        <a:pt x="1204" y="186"/>
                      </a:lnTo>
                      <a:lnTo>
                        <a:pt x="1214" y="187"/>
                      </a:lnTo>
                      <a:lnTo>
                        <a:pt x="1234" y="187"/>
                      </a:lnTo>
                      <a:lnTo>
                        <a:pt x="1253" y="187"/>
                      </a:lnTo>
                      <a:lnTo>
                        <a:pt x="1272" y="188"/>
                      </a:lnTo>
                      <a:lnTo>
                        <a:pt x="1291" y="191"/>
                      </a:lnTo>
                      <a:lnTo>
                        <a:pt x="1309" y="196"/>
                      </a:lnTo>
                      <a:lnTo>
                        <a:pt x="1325" y="205"/>
                      </a:lnTo>
                      <a:lnTo>
                        <a:pt x="1342" y="217"/>
                      </a:lnTo>
                      <a:lnTo>
                        <a:pt x="1358" y="237"/>
                      </a:lnTo>
                      <a:lnTo>
                        <a:pt x="1370" y="259"/>
                      </a:lnTo>
                      <a:lnTo>
                        <a:pt x="1377" y="280"/>
                      </a:lnTo>
                      <a:lnTo>
                        <a:pt x="1379" y="302"/>
                      </a:lnTo>
                      <a:lnTo>
                        <a:pt x="1377" y="323"/>
                      </a:lnTo>
                      <a:lnTo>
                        <a:pt x="1372" y="344"/>
                      </a:lnTo>
                      <a:lnTo>
                        <a:pt x="1363" y="362"/>
                      </a:lnTo>
                      <a:lnTo>
                        <a:pt x="1351" y="380"/>
                      </a:lnTo>
                      <a:lnTo>
                        <a:pt x="1337" y="396"/>
                      </a:lnTo>
                      <a:lnTo>
                        <a:pt x="1319" y="408"/>
                      </a:lnTo>
                      <a:lnTo>
                        <a:pt x="1301" y="420"/>
                      </a:lnTo>
                      <a:lnTo>
                        <a:pt x="1281" y="427"/>
                      </a:lnTo>
                      <a:lnTo>
                        <a:pt x="1261" y="430"/>
                      </a:lnTo>
                      <a:lnTo>
                        <a:pt x="1240" y="430"/>
                      </a:lnTo>
                      <a:lnTo>
                        <a:pt x="1218" y="426"/>
                      </a:lnTo>
                      <a:lnTo>
                        <a:pt x="1198" y="416"/>
                      </a:lnTo>
                      <a:lnTo>
                        <a:pt x="1177" y="403"/>
                      </a:lnTo>
                      <a:lnTo>
                        <a:pt x="1158" y="384"/>
                      </a:lnTo>
                      <a:lnTo>
                        <a:pt x="1155" y="386"/>
                      </a:lnTo>
                      <a:lnTo>
                        <a:pt x="1150" y="392"/>
                      </a:lnTo>
                      <a:lnTo>
                        <a:pt x="1141" y="401"/>
                      </a:lnTo>
                      <a:lnTo>
                        <a:pt x="1130" y="412"/>
                      </a:lnTo>
                      <a:lnTo>
                        <a:pt x="1116" y="426"/>
                      </a:lnTo>
                      <a:lnTo>
                        <a:pt x="1101" y="441"/>
                      </a:lnTo>
                      <a:lnTo>
                        <a:pt x="1085" y="457"/>
                      </a:lnTo>
                      <a:lnTo>
                        <a:pt x="1068" y="475"/>
                      </a:lnTo>
                      <a:lnTo>
                        <a:pt x="1050" y="492"/>
                      </a:lnTo>
                      <a:lnTo>
                        <a:pt x="1033" y="510"/>
                      </a:lnTo>
                      <a:lnTo>
                        <a:pt x="1016" y="527"/>
                      </a:lnTo>
                      <a:lnTo>
                        <a:pt x="1000" y="543"/>
                      </a:lnTo>
                      <a:lnTo>
                        <a:pt x="985" y="558"/>
                      </a:lnTo>
                      <a:lnTo>
                        <a:pt x="971" y="571"/>
                      </a:lnTo>
                      <a:lnTo>
                        <a:pt x="960" y="582"/>
                      </a:lnTo>
                      <a:lnTo>
                        <a:pt x="951" y="591"/>
                      </a:lnTo>
                      <a:lnTo>
                        <a:pt x="945" y="598"/>
                      </a:lnTo>
                      <a:lnTo>
                        <a:pt x="943" y="601"/>
                      </a:lnTo>
                      <a:lnTo>
                        <a:pt x="948" y="640"/>
                      </a:lnTo>
                      <a:lnTo>
                        <a:pt x="948" y="682"/>
                      </a:lnTo>
                      <a:lnTo>
                        <a:pt x="945" y="726"/>
                      </a:lnTo>
                      <a:lnTo>
                        <a:pt x="938" y="772"/>
                      </a:lnTo>
                      <a:lnTo>
                        <a:pt x="929" y="818"/>
                      </a:lnTo>
                      <a:lnTo>
                        <a:pt x="915" y="866"/>
                      </a:lnTo>
                      <a:lnTo>
                        <a:pt x="899" y="913"/>
                      </a:lnTo>
                      <a:lnTo>
                        <a:pt x="882" y="960"/>
                      </a:lnTo>
                      <a:lnTo>
                        <a:pt x="861" y="1006"/>
                      </a:lnTo>
                      <a:lnTo>
                        <a:pt x="840" y="1052"/>
                      </a:lnTo>
                      <a:lnTo>
                        <a:pt x="816" y="1095"/>
                      </a:lnTo>
                      <a:lnTo>
                        <a:pt x="793" y="1136"/>
                      </a:lnTo>
                      <a:lnTo>
                        <a:pt x="768" y="1174"/>
                      </a:lnTo>
                      <a:lnTo>
                        <a:pt x="743" y="1209"/>
                      </a:lnTo>
                      <a:lnTo>
                        <a:pt x="717" y="1240"/>
                      </a:lnTo>
                      <a:lnTo>
                        <a:pt x="693" y="1267"/>
                      </a:lnTo>
                      <a:lnTo>
                        <a:pt x="658" y="1299"/>
                      </a:lnTo>
                      <a:lnTo>
                        <a:pt x="620" y="1325"/>
                      </a:lnTo>
                      <a:lnTo>
                        <a:pt x="580" y="1347"/>
                      </a:lnTo>
                      <a:lnTo>
                        <a:pt x="538" y="1364"/>
                      </a:lnTo>
                      <a:lnTo>
                        <a:pt x="495" y="1376"/>
                      </a:lnTo>
                      <a:lnTo>
                        <a:pt x="450" y="1384"/>
                      </a:lnTo>
                      <a:lnTo>
                        <a:pt x="406" y="1387"/>
                      </a:lnTo>
                      <a:lnTo>
                        <a:pt x="361" y="1384"/>
                      </a:lnTo>
                      <a:lnTo>
                        <a:pt x="318" y="1376"/>
                      </a:lnTo>
                      <a:lnTo>
                        <a:pt x="275" y="1364"/>
                      </a:lnTo>
                      <a:lnTo>
                        <a:pt x="233" y="1347"/>
                      </a:lnTo>
                      <a:lnTo>
                        <a:pt x="192" y="1325"/>
                      </a:lnTo>
                      <a:lnTo>
                        <a:pt x="154" y="1299"/>
                      </a:lnTo>
                      <a:lnTo>
                        <a:pt x="119" y="1267"/>
                      </a:lnTo>
                      <a:lnTo>
                        <a:pt x="87" y="1231"/>
                      </a:lnTo>
                      <a:lnTo>
                        <a:pt x="61" y="1193"/>
                      </a:lnTo>
                      <a:lnTo>
                        <a:pt x="39" y="1153"/>
                      </a:lnTo>
                      <a:lnTo>
                        <a:pt x="22" y="1111"/>
                      </a:lnTo>
                      <a:lnTo>
                        <a:pt x="10" y="1067"/>
                      </a:lnTo>
                      <a:lnTo>
                        <a:pt x="2" y="1023"/>
                      </a:lnTo>
                      <a:lnTo>
                        <a:pt x="0" y="979"/>
                      </a:lnTo>
                      <a:lnTo>
                        <a:pt x="2" y="934"/>
                      </a:lnTo>
                      <a:lnTo>
                        <a:pt x="10" y="890"/>
                      </a:lnTo>
                      <a:lnTo>
                        <a:pt x="22" y="847"/>
                      </a:lnTo>
                      <a:lnTo>
                        <a:pt x="39" y="804"/>
                      </a:lnTo>
                      <a:lnTo>
                        <a:pt x="61" y="764"/>
                      </a:lnTo>
                      <a:lnTo>
                        <a:pt x="87" y="727"/>
                      </a:lnTo>
                      <a:lnTo>
                        <a:pt x="119" y="691"/>
                      </a:lnTo>
                      <a:lnTo>
                        <a:pt x="146" y="666"/>
                      </a:lnTo>
                      <a:lnTo>
                        <a:pt x="177" y="641"/>
                      </a:lnTo>
                      <a:lnTo>
                        <a:pt x="212" y="616"/>
                      </a:lnTo>
                      <a:lnTo>
                        <a:pt x="250" y="590"/>
                      </a:lnTo>
                      <a:lnTo>
                        <a:pt x="291" y="567"/>
                      </a:lnTo>
                      <a:lnTo>
                        <a:pt x="334" y="543"/>
                      </a:lnTo>
                      <a:lnTo>
                        <a:pt x="379" y="522"/>
                      </a:lnTo>
                      <a:lnTo>
                        <a:pt x="425" y="502"/>
                      </a:lnTo>
                      <a:lnTo>
                        <a:pt x="472" y="484"/>
                      </a:lnTo>
                      <a:lnTo>
                        <a:pt x="520" y="469"/>
                      </a:lnTo>
                      <a:lnTo>
                        <a:pt x="566" y="455"/>
                      </a:lnTo>
                      <a:lnTo>
                        <a:pt x="613" y="445"/>
                      </a:lnTo>
                      <a:lnTo>
                        <a:pt x="658" y="438"/>
                      </a:lnTo>
                      <a:lnTo>
                        <a:pt x="702" y="435"/>
                      </a:lnTo>
                      <a:lnTo>
                        <a:pt x="744" y="436"/>
                      </a:lnTo>
                      <a:lnTo>
                        <a:pt x="784" y="441"/>
                      </a:lnTo>
                      <a:lnTo>
                        <a:pt x="786" y="438"/>
                      </a:lnTo>
                      <a:lnTo>
                        <a:pt x="792" y="432"/>
                      </a:lnTo>
                      <a:lnTo>
                        <a:pt x="801" y="423"/>
                      </a:lnTo>
                      <a:lnTo>
                        <a:pt x="812" y="411"/>
                      </a:lnTo>
                      <a:lnTo>
                        <a:pt x="826" y="398"/>
                      </a:lnTo>
                      <a:lnTo>
                        <a:pt x="841" y="384"/>
                      </a:lnTo>
                      <a:lnTo>
                        <a:pt x="857" y="367"/>
                      </a:lnTo>
                      <a:lnTo>
                        <a:pt x="873" y="350"/>
                      </a:lnTo>
                      <a:lnTo>
                        <a:pt x="892" y="333"/>
                      </a:lnTo>
                      <a:lnTo>
                        <a:pt x="909" y="315"/>
                      </a:lnTo>
                      <a:lnTo>
                        <a:pt x="926" y="298"/>
                      </a:lnTo>
                      <a:lnTo>
                        <a:pt x="942" y="281"/>
                      </a:lnTo>
                      <a:lnTo>
                        <a:pt x="957" y="267"/>
                      </a:lnTo>
                      <a:lnTo>
                        <a:pt x="970" y="253"/>
                      </a:lnTo>
                      <a:lnTo>
                        <a:pt x="982" y="241"/>
                      </a:lnTo>
                      <a:lnTo>
                        <a:pt x="991" y="233"/>
                      </a:lnTo>
                      <a:lnTo>
                        <a:pt x="997" y="227"/>
                      </a:lnTo>
                      <a:lnTo>
                        <a:pt x="999" y="224"/>
                      </a:lnTo>
                      <a:lnTo>
                        <a:pt x="979" y="204"/>
                      </a:lnTo>
                      <a:lnTo>
                        <a:pt x="964" y="182"/>
                      </a:lnTo>
                      <a:lnTo>
                        <a:pt x="955" y="161"/>
                      </a:lnTo>
                      <a:lnTo>
                        <a:pt x="952" y="139"/>
                      </a:lnTo>
                      <a:lnTo>
                        <a:pt x="953" y="117"/>
                      </a:lnTo>
                      <a:lnTo>
                        <a:pt x="958" y="96"/>
                      </a:lnTo>
                      <a:lnTo>
                        <a:pt x="966" y="76"/>
                      </a:lnTo>
                      <a:lnTo>
                        <a:pt x="979" y="57"/>
                      </a:lnTo>
                      <a:lnTo>
                        <a:pt x="994" y="41"/>
                      </a:lnTo>
                      <a:lnTo>
                        <a:pt x="1010" y="27"/>
                      </a:lnTo>
                      <a:lnTo>
                        <a:pt x="1029" y="15"/>
                      </a:lnTo>
                      <a:lnTo>
                        <a:pt x="1049" y="6"/>
                      </a:lnTo>
                      <a:lnTo>
                        <a:pt x="1069" y="1"/>
                      </a:lnTo>
                      <a:lnTo>
                        <a:pt x="109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514337"/>
                  <a:endParaRPr lang="en-US" sz="1100" kern="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</p:grpSp>
          <p:sp>
            <p:nvSpPr>
              <p:cNvPr id="68" name="TextBox 67"/>
              <p:cNvSpPr txBox="1"/>
              <p:nvPr/>
            </p:nvSpPr>
            <p:spPr>
              <a:xfrm>
                <a:off x="3746985" y="4206738"/>
                <a:ext cx="1354629" cy="2931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rgbClr val="122153"/>
                    </a:solidFill>
                    <a:latin typeface="Arial"/>
                    <a:cs typeface="Arial"/>
                  </a:rPr>
                  <a:t>Food</a:t>
                </a: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3208512" y="5105229"/>
                <a:ext cx="1354629" cy="2931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rgbClr val="122153"/>
                    </a:solidFill>
                    <a:latin typeface="Arial"/>
                    <a:cs typeface="Arial"/>
                  </a:rPr>
                  <a:t>Housing</a:t>
                </a: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1948500" y="5589524"/>
                <a:ext cx="1458832" cy="2931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rgbClr val="122153"/>
                    </a:solidFill>
                    <a:latin typeface="Arial"/>
                    <a:cs typeface="Arial"/>
                  </a:rPr>
                  <a:t>Apparel  &amp; Service</a:t>
                </a:r>
              </a:p>
            </p:txBody>
          </p:sp>
          <p:sp>
            <p:nvSpPr>
              <p:cNvPr id="71" name="Freeform 70"/>
              <p:cNvSpPr>
                <a:spLocks noChangeAspect="1" noEditPoints="1"/>
              </p:cNvSpPr>
              <p:nvPr/>
            </p:nvSpPr>
            <p:spPr bwMode="auto">
              <a:xfrm>
                <a:off x="2496487" y="5120886"/>
                <a:ext cx="341470" cy="457211"/>
              </a:xfrm>
              <a:custGeom>
                <a:avLst/>
                <a:gdLst>
                  <a:gd name="T0" fmla="*/ 2973 w 4386"/>
                  <a:gd name="T1" fmla="*/ 2292 h 4309"/>
                  <a:gd name="T2" fmla="*/ 2876 w 4386"/>
                  <a:gd name="T3" fmla="*/ 2566 h 4309"/>
                  <a:gd name="T4" fmla="*/ 2590 w 4386"/>
                  <a:gd name="T5" fmla="*/ 2516 h 4309"/>
                  <a:gd name="T6" fmla="*/ 2590 w 4386"/>
                  <a:gd name="T7" fmla="*/ 2225 h 4309"/>
                  <a:gd name="T8" fmla="*/ 1703 w 4386"/>
                  <a:gd name="T9" fmla="*/ 2160 h 4309"/>
                  <a:gd name="T10" fmla="*/ 1845 w 4386"/>
                  <a:gd name="T11" fmla="*/ 2411 h 4309"/>
                  <a:gd name="T12" fmla="*/ 1623 w 4386"/>
                  <a:gd name="T13" fmla="*/ 2596 h 4309"/>
                  <a:gd name="T14" fmla="*/ 1402 w 4386"/>
                  <a:gd name="T15" fmla="*/ 2411 h 4309"/>
                  <a:gd name="T16" fmla="*/ 1544 w 4386"/>
                  <a:gd name="T17" fmla="*/ 2160 h 4309"/>
                  <a:gd name="T18" fmla="*/ 1554 w 4386"/>
                  <a:gd name="T19" fmla="*/ 1456 h 4309"/>
                  <a:gd name="T20" fmla="*/ 1231 w 4386"/>
                  <a:gd name="T21" fmla="*/ 2019 h 4309"/>
                  <a:gd name="T22" fmla="*/ 824 w 4386"/>
                  <a:gd name="T23" fmla="*/ 2371 h 4309"/>
                  <a:gd name="T24" fmla="*/ 1017 w 4386"/>
                  <a:gd name="T25" fmla="*/ 3040 h 4309"/>
                  <a:gd name="T26" fmla="*/ 1530 w 4386"/>
                  <a:gd name="T27" fmla="*/ 3263 h 4309"/>
                  <a:gd name="T28" fmla="*/ 1944 w 4386"/>
                  <a:gd name="T29" fmla="*/ 3180 h 4309"/>
                  <a:gd name="T30" fmla="*/ 2359 w 4386"/>
                  <a:gd name="T31" fmla="*/ 3179 h 4309"/>
                  <a:gd name="T32" fmla="*/ 2527 w 4386"/>
                  <a:gd name="T33" fmla="*/ 3443 h 4309"/>
                  <a:gd name="T34" fmla="*/ 2262 w 4386"/>
                  <a:gd name="T35" fmla="*/ 3662 h 4309"/>
                  <a:gd name="T36" fmla="*/ 1857 w 4386"/>
                  <a:gd name="T37" fmla="*/ 3570 h 4309"/>
                  <a:gd name="T38" fmla="*/ 1285 w 4386"/>
                  <a:gd name="T39" fmla="*/ 3413 h 4309"/>
                  <a:gd name="T40" fmla="*/ 1514 w 4386"/>
                  <a:gd name="T41" fmla="*/ 3764 h 4309"/>
                  <a:gd name="T42" fmla="*/ 2075 w 4386"/>
                  <a:gd name="T43" fmla="*/ 4026 h 4309"/>
                  <a:gd name="T44" fmla="*/ 2527 w 4386"/>
                  <a:gd name="T45" fmla="*/ 3962 h 4309"/>
                  <a:gd name="T46" fmla="*/ 3022 w 4386"/>
                  <a:gd name="T47" fmla="*/ 3638 h 4309"/>
                  <a:gd name="T48" fmla="*/ 3424 w 4386"/>
                  <a:gd name="T49" fmla="*/ 3066 h 4309"/>
                  <a:gd name="T50" fmla="*/ 3561 w 4386"/>
                  <a:gd name="T51" fmla="*/ 2274 h 4309"/>
                  <a:gd name="T52" fmla="*/ 3151 w 4386"/>
                  <a:gd name="T53" fmla="*/ 1867 h 4309"/>
                  <a:gd name="T54" fmla="*/ 2751 w 4386"/>
                  <a:gd name="T55" fmla="*/ 1890 h 4309"/>
                  <a:gd name="T56" fmla="*/ 2504 w 4386"/>
                  <a:gd name="T57" fmla="*/ 1867 h 4309"/>
                  <a:gd name="T58" fmla="*/ 2016 w 4386"/>
                  <a:gd name="T59" fmla="*/ 1680 h 4309"/>
                  <a:gd name="T60" fmla="*/ 1660 w 4386"/>
                  <a:gd name="T61" fmla="*/ 1359 h 4309"/>
                  <a:gd name="T62" fmla="*/ 2193 w 4386"/>
                  <a:gd name="T63" fmla="*/ 234 h 4309"/>
                  <a:gd name="T64" fmla="*/ 1275 w 4386"/>
                  <a:gd name="T65" fmla="*/ 404 h 4309"/>
                  <a:gd name="T66" fmla="*/ 687 w 4386"/>
                  <a:gd name="T67" fmla="*/ 907 h 4309"/>
                  <a:gd name="T68" fmla="*/ 444 w 4386"/>
                  <a:gd name="T69" fmla="*/ 1730 h 4309"/>
                  <a:gd name="T70" fmla="*/ 779 w 4386"/>
                  <a:gd name="T71" fmla="*/ 1226 h 4309"/>
                  <a:gd name="T72" fmla="*/ 1288 w 4386"/>
                  <a:gd name="T73" fmla="*/ 660 h 4309"/>
                  <a:gd name="T74" fmla="*/ 2076 w 4386"/>
                  <a:gd name="T75" fmla="*/ 438 h 4309"/>
                  <a:gd name="T76" fmla="*/ 2925 w 4386"/>
                  <a:gd name="T77" fmla="*/ 571 h 4309"/>
                  <a:gd name="T78" fmla="*/ 3509 w 4386"/>
                  <a:gd name="T79" fmla="*/ 1056 h 4309"/>
                  <a:gd name="T80" fmla="*/ 3799 w 4386"/>
                  <a:gd name="T81" fmla="*/ 1855 h 4309"/>
                  <a:gd name="T82" fmla="*/ 3792 w 4386"/>
                  <a:gd name="T83" fmla="*/ 1084 h 4309"/>
                  <a:gd name="T84" fmla="*/ 3290 w 4386"/>
                  <a:gd name="T85" fmla="*/ 499 h 4309"/>
                  <a:gd name="T86" fmla="*/ 2454 w 4386"/>
                  <a:gd name="T87" fmla="*/ 245 h 4309"/>
                  <a:gd name="T88" fmla="*/ 2697 w 4386"/>
                  <a:gd name="T89" fmla="*/ 41 h 4309"/>
                  <a:gd name="T90" fmla="*/ 3498 w 4386"/>
                  <a:gd name="T91" fmla="*/ 362 h 4309"/>
                  <a:gd name="T92" fmla="*/ 4006 w 4386"/>
                  <a:gd name="T93" fmla="*/ 994 h 4309"/>
                  <a:gd name="T94" fmla="*/ 4183 w 4386"/>
                  <a:gd name="T95" fmla="*/ 1902 h 4309"/>
                  <a:gd name="T96" fmla="*/ 4386 w 4386"/>
                  <a:gd name="T97" fmla="*/ 2245 h 4309"/>
                  <a:gd name="T98" fmla="*/ 4234 w 4386"/>
                  <a:gd name="T99" fmla="*/ 2982 h 4309"/>
                  <a:gd name="T100" fmla="*/ 3623 w 4386"/>
                  <a:gd name="T101" fmla="*/ 3276 h 4309"/>
                  <a:gd name="T102" fmla="*/ 3086 w 4386"/>
                  <a:gd name="T103" fmla="*/ 3946 h 4309"/>
                  <a:gd name="T104" fmla="*/ 2428 w 4386"/>
                  <a:gd name="T105" fmla="*/ 4281 h 4309"/>
                  <a:gd name="T106" fmla="*/ 1793 w 4386"/>
                  <a:gd name="T107" fmla="*/ 4232 h 4309"/>
                  <a:gd name="T108" fmla="*/ 1146 w 4386"/>
                  <a:gd name="T109" fmla="*/ 3808 h 4309"/>
                  <a:gd name="T110" fmla="*/ 671 w 4386"/>
                  <a:gd name="T111" fmla="*/ 3063 h 4309"/>
                  <a:gd name="T112" fmla="*/ 81 w 4386"/>
                  <a:gd name="T113" fmla="*/ 2911 h 4309"/>
                  <a:gd name="T114" fmla="*/ 15 w 4386"/>
                  <a:gd name="T115" fmla="*/ 2139 h 4309"/>
                  <a:gd name="T116" fmla="*/ 217 w 4386"/>
                  <a:gd name="T117" fmla="*/ 1651 h 4309"/>
                  <a:gd name="T118" fmla="*/ 476 w 4386"/>
                  <a:gd name="T119" fmla="*/ 809 h 4309"/>
                  <a:gd name="T120" fmla="*/ 1062 w 4386"/>
                  <a:gd name="T121" fmla="*/ 251 h 4309"/>
                  <a:gd name="T122" fmla="*/ 1932 w 4386"/>
                  <a:gd name="T123" fmla="*/ 11 h 4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386" h="4309">
                    <a:moveTo>
                      <a:pt x="2763" y="2145"/>
                    </a:moveTo>
                    <a:lnTo>
                      <a:pt x="2803" y="2149"/>
                    </a:lnTo>
                    <a:lnTo>
                      <a:pt x="2842" y="2160"/>
                    </a:lnTo>
                    <a:lnTo>
                      <a:pt x="2876" y="2176"/>
                    </a:lnTo>
                    <a:lnTo>
                      <a:pt x="2908" y="2199"/>
                    </a:lnTo>
                    <a:lnTo>
                      <a:pt x="2935" y="2225"/>
                    </a:lnTo>
                    <a:lnTo>
                      <a:pt x="2957" y="2257"/>
                    </a:lnTo>
                    <a:lnTo>
                      <a:pt x="2973" y="2292"/>
                    </a:lnTo>
                    <a:lnTo>
                      <a:pt x="2984" y="2330"/>
                    </a:lnTo>
                    <a:lnTo>
                      <a:pt x="2988" y="2370"/>
                    </a:lnTo>
                    <a:lnTo>
                      <a:pt x="2984" y="2411"/>
                    </a:lnTo>
                    <a:lnTo>
                      <a:pt x="2973" y="2449"/>
                    </a:lnTo>
                    <a:lnTo>
                      <a:pt x="2957" y="2485"/>
                    </a:lnTo>
                    <a:lnTo>
                      <a:pt x="2935" y="2516"/>
                    </a:lnTo>
                    <a:lnTo>
                      <a:pt x="2908" y="2543"/>
                    </a:lnTo>
                    <a:lnTo>
                      <a:pt x="2876" y="2566"/>
                    </a:lnTo>
                    <a:lnTo>
                      <a:pt x="2842" y="2582"/>
                    </a:lnTo>
                    <a:lnTo>
                      <a:pt x="2803" y="2592"/>
                    </a:lnTo>
                    <a:lnTo>
                      <a:pt x="2763" y="2596"/>
                    </a:lnTo>
                    <a:lnTo>
                      <a:pt x="2722" y="2592"/>
                    </a:lnTo>
                    <a:lnTo>
                      <a:pt x="2683" y="2582"/>
                    </a:lnTo>
                    <a:lnTo>
                      <a:pt x="2649" y="2566"/>
                    </a:lnTo>
                    <a:lnTo>
                      <a:pt x="2617" y="2543"/>
                    </a:lnTo>
                    <a:lnTo>
                      <a:pt x="2590" y="2516"/>
                    </a:lnTo>
                    <a:lnTo>
                      <a:pt x="2568" y="2485"/>
                    </a:lnTo>
                    <a:lnTo>
                      <a:pt x="2552" y="2449"/>
                    </a:lnTo>
                    <a:lnTo>
                      <a:pt x="2541" y="2411"/>
                    </a:lnTo>
                    <a:lnTo>
                      <a:pt x="2537" y="2370"/>
                    </a:lnTo>
                    <a:lnTo>
                      <a:pt x="2541" y="2330"/>
                    </a:lnTo>
                    <a:lnTo>
                      <a:pt x="2552" y="2292"/>
                    </a:lnTo>
                    <a:lnTo>
                      <a:pt x="2568" y="2257"/>
                    </a:lnTo>
                    <a:lnTo>
                      <a:pt x="2590" y="2225"/>
                    </a:lnTo>
                    <a:lnTo>
                      <a:pt x="2617" y="2199"/>
                    </a:lnTo>
                    <a:lnTo>
                      <a:pt x="2649" y="2176"/>
                    </a:lnTo>
                    <a:lnTo>
                      <a:pt x="2683" y="2160"/>
                    </a:lnTo>
                    <a:lnTo>
                      <a:pt x="2722" y="2149"/>
                    </a:lnTo>
                    <a:lnTo>
                      <a:pt x="2763" y="2145"/>
                    </a:lnTo>
                    <a:close/>
                    <a:moveTo>
                      <a:pt x="1623" y="2145"/>
                    </a:moveTo>
                    <a:lnTo>
                      <a:pt x="1664" y="2149"/>
                    </a:lnTo>
                    <a:lnTo>
                      <a:pt x="1703" y="2160"/>
                    </a:lnTo>
                    <a:lnTo>
                      <a:pt x="1737" y="2176"/>
                    </a:lnTo>
                    <a:lnTo>
                      <a:pt x="1769" y="2199"/>
                    </a:lnTo>
                    <a:lnTo>
                      <a:pt x="1796" y="2225"/>
                    </a:lnTo>
                    <a:lnTo>
                      <a:pt x="1818" y="2257"/>
                    </a:lnTo>
                    <a:lnTo>
                      <a:pt x="1834" y="2292"/>
                    </a:lnTo>
                    <a:lnTo>
                      <a:pt x="1845" y="2330"/>
                    </a:lnTo>
                    <a:lnTo>
                      <a:pt x="1849" y="2370"/>
                    </a:lnTo>
                    <a:lnTo>
                      <a:pt x="1845" y="2411"/>
                    </a:lnTo>
                    <a:lnTo>
                      <a:pt x="1834" y="2449"/>
                    </a:lnTo>
                    <a:lnTo>
                      <a:pt x="1818" y="2485"/>
                    </a:lnTo>
                    <a:lnTo>
                      <a:pt x="1796" y="2516"/>
                    </a:lnTo>
                    <a:lnTo>
                      <a:pt x="1769" y="2543"/>
                    </a:lnTo>
                    <a:lnTo>
                      <a:pt x="1737" y="2566"/>
                    </a:lnTo>
                    <a:lnTo>
                      <a:pt x="1703" y="2582"/>
                    </a:lnTo>
                    <a:lnTo>
                      <a:pt x="1664" y="2592"/>
                    </a:lnTo>
                    <a:lnTo>
                      <a:pt x="1623" y="2596"/>
                    </a:lnTo>
                    <a:lnTo>
                      <a:pt x="1583" y="2592"/>
                    </a:lnTo>
                    <a:lnTo>
                      <a:pt x="1544" y="2582"/>
                    </a:lnTo>
                    <a:lnTo>
                      <a:pt x="1510" y="2566"/>
                    </a:lnTo>
                    <a:lnTo>
                      <a:pt x="1478" y="2543"/>
                    </a:lnTo>
                    <a:lnTo>
                      <a:pt x="1451" y="2516"/>
                    </a:lnTo>
                    <a:lnTo>
                      <a:pt x="1429" y="2485"/>
                    </a:lnTo>
                    <a:lnTo>
                      <a:pt x="1413" y="2449"/>
                    </a:lnTo>
                    <a:lnTo>
                      <a:pt x="1402" y="2411"/>
                    </a:lnTo>
                    <a:lnTo>
                      <a:pt x="1398" y="2370"/>
                    </a:lnTo>
                    <a:lnTo>
                      <a:pt x="1402" y="2330"/>
                    </a:lnTo>
                    <a:lnTo>
                      <a:pt x="1413" y="2292"/>
                    </a:lnTo>
                    <a:lnTo>
                      <a:pt x="1429" y="2257"/>
                    </a:lnTo>
                    <a:lnTo>
                      <a:pt x="1451" y="2225"/>
                    </a:lnTo>
                    <a:lnTo>
                      <a:pt x="1478" y="2199"/>
                    </a:lnTo>
                    <a:lnTo>
                      <a:pt x="1510" y="2176"/>
                    </a:lnTo>
                    <a:lnTo>
                      <a:pt x="1544" y="2160"/>
                    </a:lnTo>
                    <a:lnTo>
                      <a:pt x="1583" y="2149"/>
                    </a:lnTo>
                    <a:lnTo>
                      <a:pt x="1623" y="2145"/>
                    </a:lnTo>
                    <a:close/>
                    <a:moveTo>
                      <a:pt x="1582" y="1254"/>
                    </a:moveTo>
                    <a:lnTo>
                      <a:pt x="1578" y="1256"/>
                    </a:lnTo>
                    <a:lnTo>
                      <a:pt x="1574" y="1264"/>
                    </a:lnTo>
                    <a:lnTo>
                      <a:pt x="1572" y="1278"/>
                    </a:lnTo>
                    <a:lnTo>
                      <a:pt x="1567" y="1369"/>
                    </a:lnTo>
                    <a:lnTo>
                      <a:pt x="1554" y="1456"/>
                    </a:lnTo>
                    <a:lnTo>
                      <a:pt x="1534" y="1542"/>
                    </a:lnTo>
                    <a:lnTo>
                      <a:pt x="1506" y="1623"/>
                    </a:lnTo>
                    <a:lnTo>
                      <a:pt x="1474" y="1700"/>
                    </a:lnTo>
                    <a:lnTo>
                      <a:pt x="1434" y="1773"/>
                    </a:lnTo>
                    <a:lnTo>
                      <a:pt x="1390" y="1842"/>
                    </a:lnTo>
                    <a:lnTo>
                      <a:pt x="1341" y="1906"/>
                    </a:lnTo>
                    <a:lnTo>
                      <a:pt x="1288" y="1964"/>
                    </a:lnTo>
                    <a:lnTo>
                      <a:pt x="1231" y="2019"/>
                    </a:lnTo>
                    <a:lnTo>
                      <a:pt x="1170" y="2066"/>
                    </a:lnTo>
                    <a:lnTo>
                      <a:pt x="1106" y="2108"/>
                    </a:lnTo>
                    <a:lnTo>
                      <a:pt x="1039" y="2143"/>
                    </a:lnTo>
                    <a:lnTo>
                      <a:pt x="970" y="2171"/>
                    </a:lnTo>
                    <a:lnTo>
                      <a:pt x="900" y="2193"/>
                    </a:lnTo>
                    <a:lnTo>
                      <a:pt x="828" y="2207"/>
                    </a:lnTo>
                    <a:lnTo>
                      <a:pt x="825" y="2288"/>
                    </a:lnTo>
                    <a:lnTo>
                      <a:pt x="824" y="2371"/>
                    </a:lnTo>
                    <a:lnTo>
                      <a:pt x="827" y="2474"/>
                    </a:lnTo>
                    <a:lnTo>
                      <a:pt x="835" y="2574"/>
                    </a:lnTo>
                    <a:lnTo>
                      <a:pt x="848" y="2669"/>
                    </a:lnTo>
                    <a:lnTo>
                      <a:pt x="865" y="2763"/>
                    </a:lnTo>
                    <a:lnTo>
                      <a:pt x="888" y="2853"/>
                    </a:lnTo>
                    <a:lnTo>
                      <a:pt x="914" y="2939"/>
                    </a:lnTo>
                    <a:lnTo>
                      <a:pt x="964" y="2993"/>
                    </a:lnTo>
                    <a:lnTo>
                      <a:pt x="1017" y="3040"/>
                    </a:lnTo>
                    <a:lnTo>
                      <a:pt x="1073" y="3083"/>
                    </a:lnTo>
                    <a:lnTo>
                      <a:pt x="1131" y="3122"/>
                    </a:lnTo>
                    <a:lnTo>
                      <a:pt x="1194" y="3155"/>
                    </a:lnTo>
                    <a:lnTo>
                      <a:pt x="1257" y="3183"/>
                    </a:lnTo>
                    <a:lnTo>
                      <a:pt x="1324" y="3208"/>
                    </a:lnTo>
                    <a:lnTo>
                      <a:pt x="1392" y="3229"/>
                    </a:lnTo>
                    <a:lnTo>
                      <a:pt x="1461" y="3248"/>
                    </a:lnTo>
                    <a:lnTo>
                      <a:pt x="1530" y="3263"/>
                    </a:lnTo>
                    <a:lnTo>
                      <a:pt x="1600" y="3273"/>
                    </a:lnTo>
                    <a:lnTo>
                      <a:pt x="1669" y="3283"/>
                    </a:lnTo>
                    <a:lnTo>
                      <a:pt x="1740" y="3291"/>
                    </a:lnTo>
                    <a:lnTo>
                      <a:pt x="1808" y="3296"/>
                    </a:lnTo>
                    <a:lnTo>
                      <a:pt x="1833" y="3261"/>
                    </a:lnTo>
                    <a:lnTo>
                      <a:pt x="1865" y="3231"/>
                    </a:lnTo>
                    <a:lnTo>
                      <a:pt x="1902" y="3204"/>
                    </a:lnTo>
                    <a:lnTo>
                      <a:pt x="1944" y="3180"/>
                    </a:lnTo>
                    <a:lnTo>
                      <a:pt x="1991" y="3162"/>
                    </a:lnTo>
                    <a:lnTo>
                      <a:pt x="2043" y="3148"/>
                    </a:lnTo>
                    <a:lnTo>
                      <a:pt x="2096" y="3139"/>
                    </a:lnTo>
                    <a:lnTo>
                      <a:pt x="2153" y="3136"/>
                    </a:lnTo>
                    <a:lnTo>
                      <a:pt x="2209" y="3139"/>
                    </a:lnTo>
                    <a:lnTo>
                      <a:pt x="2262" y="3147"/>
                    </a:lnTo>
                    <a:lnTo>
                      <a:pt x="2313" y="3162"/>
                    </a:lnTo>
                    <a:lnTo>
                      <a:pt x="2359" y="3179"/>
                    </a:lnTo>
                    <a:lnTo>
                      <a:pt x="2400" y="3201"/>
                    </a:lnTo>
                    <a:lnTo>
                      <a:pt x="2438" y="3228"/>
                    </a:lnTo>
                    <a:lnTo>
                      <a:pt x="2469" y="3259"/>
                    </a:lnTo>
                    <a:lnTo>
                      <a:pt x="2496" y="3292"/>
                    </a:lnTo>
                    <a:lnTo>
                      <a:pt x="2515" y="3326"/>
                    </a:lnTo>
                    <a:lnTo>
                      <a:pt x="2527" y="3365"/>
                    </a:lnTo>
                    <a:lnTo>
                      <a:pt x="2531" y="3405"/>
                    </a:lnTo>
                    <a:lnTo>
                      <a:pt x="2527" y="3443"/>
                    </a:lnTo>
                    <a:lnTo>
                      <a:pt x="2515" y="3482"/>
                    </a:lnTo>
                    <a:lnTo>
                      <a:pt x="2496" y="3518"/>
                    </a:lnTo>
                    <a:lnTo>
                      <a:pt x="2469" y="3550"/>
                    </a:lnTo>
                    <a:lnTo>
                      <a:pt x="2438" y="3580"/>
                    </a:lnTo>
                    <a:lnTo>
                      <a:pt x="2400" y="3607"/>
                    </a:lnTo>
                    <a:lnTo>
                      <a:pt x="2359" y="3630"/>
                    </a:lnTo>
                    <a:lnTo>
                      <a:pt x="2313" y="3648"/>
                    </a:lnTo>
                    <a:lnTo>
                      <a:pt x="2262" y="3662"/>
                    </a:lnTo>
                    <a:lnTo>
                      <a:pt x="2209" y="3670"/>
                    </a:lnTo>
                    <a:lnTo>
                      <a:pt x="2153" y="3672"/>
                    </a:lnTo>
                    <a:lnTo>
                      <a:pt x="2093" y="3670"/>
                    </a:lnTo>
                    <a:lnTo>
                      <a:pt x="2037" y="3660"/>
                    </a:lnTo>
                    <a:lnTo>
                      <a:pt x="1986" y="3644"/>
                    </a:lnTo>
                    <a:lnTo>
                      <a:pt x="1936" y="3624"/>
                    </a:lnTo>
                    <a:lnTo>
                      <a:pt x="1894" y="3599"/>
                    </a:lnTo>
                    <a:lnTo>
                      <a:pt x="1857" y="3570"/>
                    </a:lnTo>
                    <a:lnTo>
                      <a:pt x="1825" y="3538"/>
                    </a:lnTo>
                    <a:lnTo>
                      <a:pt x="1801" y="3501"/>
                    </a:lnTo>
                    <a:lnTo>
                      <a:pt x="1717" y="3495"/>
                    </a:lnTo>
                    <a:lnTo>
                      <a:pt x="1631" y="3486"/>
                    </a:lnTo>
                    <a:lnTo>
                      <a:pt x="1544" y="3474"/>
                    </a:lnTo>
                    <a:lnTo>
                      <a:pt x="1458" y="3458"/>
                    </a:lnTo>
                    <a:lnTo>
                      <a:pt x="1372" y="3438"/>
                    </a:lnTo>
                    <a:lnTo>
                      <a:pt x="1285" y="3413"/>
                    </a:lnTo>
                    <a:lnTo>
                      <a:pt x="1200" y="3384"/>
                    </a:lnTo>
                    <a:lnTo>
                      <a:pt x="1118" y="3348"/>
                    </a:lnTo>
                    <a:lnTo>
                      <a:pt x="1178" y="3430"/>
                    </a:lnTo>
                    <a:lnTo>
                      <a:pt x="1240" y="3507"/>
                    </a:lnTo>
                    <a:lnTo>
                      <a:pt x="1305" y="3579"/>
                    </a:lnTo>
                    <a:lnTo>
                      <a:pt x="1373" y="3646"/>
                    </a:lnTo>
                    <a:lnTo>
                      <a:pt x="1443" y="3707"/>
                    </a:lnTo>
                    <a:lnTo>
                      <a:pt x="1514" y="3764"/>
                    </a:lnTo>
                    <a:lnTo>
                      <a:pt x="1587" y="3816"/>
                    </a:lnTo>
                    <a:lnTo>
                      <a:pt x="1659" y="3861"/>
                    </a:lnTo>
                    <a:lnTo>
                      <a:pt x="1732" y="3902"/>
                    </a:lnTo>
                    <a:lnTo>
                      <a:pt x="1804" y="3938"/>
                    </a:lnTo>
                    <a:lnTo>
                      <a:pt x="1874" y="3968"/>
                    </a:lnTo>
                    <a:lnTo>
                      <a:pt x="1943" y="3993"/>
                    </a:lnTo>
                    <a:lnTo>
                      <a:pt x="2010" y="4011"/>
                    </a:lnTo>
                    <a:lnTo>
                      <a:pt x="2075" y="4026"/>
                    </a:lnTo>
                    <a:lnTo>
                      <a:pt x="2136" y="4034"/>
                    </a:lnTo>
                    <a:lnTo>
                      <a:pt x="2193" y="4037"/>
                    </a:lnTo>
                    <a:lnTo>
                      <a:pt x="2242" y="4035"/>
                    </a:lnTo>
                    <a:lnTo>
                      <a:pt x="2295" y="4029"/>
                    </a:lnTo>
                    <a:lnTo>
                      <a:pt x="2350" y="4018"/>
                    </a:lnTo>
                    <a:lnTo>
                      <a:pt x="2407" y="4003"/>
                    </a:lnTo>
                    <a:lnTo>
                      <a:pt x="2465" y="3985"/>
                    </a:lnTo>
                    <a:lnTo>
                      <a:pt x="2527" y="3962"/>
                    </a:lnTo>
                    <a:lnTo>
                      <a:pt x="2588" y="3936"/>
                    </a:lnTo>
                    <a:lnTo>
                      <a:pt x="2650" y="3905"/>
                    </a:lnTo>
                    <a:lnTo>
                      <a:pt x="2713" y="3870"/>
                    </a:lnTo>
                    <a:lnTo>
                      <a:pt x="2775" y="3832"/>
                    </a:lnTo>
                    <a:lnTo>
                      <a:pt x="2839" y="3788"/>
                    </a:lnTo>
                    <a:lnTo>
                      <a:pt x="2900" y="3741"/>
                    </a:lnTo>
                    <a:lnTo>
                      <a:pt x="2963" y="3691"/>
                    </a:lnTo>
                    <a:lnTo>
                      <a:pt x="3022" y="3638"/>
                    </a:lnTo>
                    <a:lnTo>
                      <a:pt x="3081" y="3579"/>
                    </a:lnTo>
                    <a:lnTo>
                      <a:pt x="3138" y="3517"/>
                    </a:lnTo>
                    <a:lnTo>
                      <a:pt x="3192" y="3451"/>
                    </a:lnTo>
                    <a:lnTo>
                      <a:pt x="3246" y="3381"/>
                    </a:lnTo>
                    <a:lnTo>
                      <a:pt x="3295" y="3308"/>
                    </a:lnTo>
                    <a:lnTo>
                      <a:pt x="3341" y="3231"/>
                    </a:lnTo>
                    <a:lnTo>
                      <a:pt x="3384" y="3150"/>
                    </a:lnTo>
                    <a:lnTo>
                      <a:pt x="3424" y="3066"/>
                    </a:lnTo>
                    <a:lnTo>
                      <a:pt x="3458" y="2977"/>
                    </a:lnTo>
                    <a:lnTo>
                      <a:pt x="3489" y="2885"/>
                    </a:lnTo>
                    <a:lnTo>
                      <a:pt x="3514" y="2789"/>
                    </a:lnTo>
                    <a:lnTo>
                      <a:pt x="3535" y="2691"/>
                    </a:lnTo>
                    <a:lnTo>
                      <a:pt x="3550" y="2588"/>
                    </a:lnTo>
                    <a:lnTo>
                      <a:pt x="3559" y="2482"/>
                    </a:lnTo>
                    <a:lnTo>
                      <a:pt x="3562" y="2371"/>
                    </a:lnTo>
                    <a:lnTo>
                      <a:pt x="3561" y="2274"/>
                    </a:lnTo>
                    <a:lnTo>
                      <a:pt x="3557" y="2179"/>
                    </a:lnTo>
                    <a:lnTo>
                      <a:pt x="3550" y="2087"/>
                    </a:lnTo>
                    <a:lnTo>
                      <a:pt x="3499" y="2044"/>
                    </a:lnTo>
                    <a:lnTo>
                      <a:pt x="3442" y="2004"/>
                    </a:lnTo>
                    <a:lnTo>
                      <a:pt x="3379" y="1966"/>
                    </a:lnTo>
                    <a:lnTo>
                      <a:pt x="3308" y="1931"/>
                    </a:lnTo>
                    <a:lnTo>
                      <a:pt x="3232" y="1898"/>
                    </a:lnTo>
                    <a:lnTo>
                      <a:pt x="3151" y="1867"/>
                    </a:lnTo>
                    <a:lnTo>
                      <a:pt x="3065" y="1841"/>
                    </a:lnTo>
                    <a:lnTo>
                      <a:pt x="2972" y="1817"/>
                    </a:lnTo>
                    <a:lnTo>
                      <a:pt x="2875" y="1796"/>
                    </a:lnTo>
                    <a:lnTo>
                      <a:pt x="2774" y="1778"/>
                    </a:lnTo>
                    <a:lnTo>
                      <a:pt x="2667" y="1764"/>
                    </a:lnTo>
                    <a:lnTo>
                      <a:pt x="2698" y="1801"/>
                    </a:lnTo>
                    <a:lnTo>
                      <a:pt x="2726" y="1843"/>
                    </a:lnTo>
                    <a:lnTo>
                      <a:pt x="2751" y="1890"/>
                    </a:lnTo>
                    <a:lnTo>
                      <a:pt x="2774" y="1943"/>
                    </a:lnTo>
                    <a:lnTo>
                      <a:pt x="2792" y="2000"/>
                    </a:lnTo>
                    <a:lnTo>
                      <a:pt x="2753" y="1972"/>
                    </a:lnTo>
                    <a:lnTo>
                      <a:pt x="2709" y="1947"/>
                    </a:lnTo>
                    <a:lnTo>
                      <a:pt x="2661" y="1925"/>
                    </a:lnTo>
                    <a:lnTo>
                      <a:pt x="2612" y="1905"/>
                    </a:lnTo>
                    <a:lnTo>
                      <a:pt x="2559" y="1886"/>
                    </a:lnTo>
                    <a:lnTo>
                      <a:pt x="2504" y="1867"/>
                    </a:lnTo>
                    <a:lnTo>
                      <a:pt x="2447" y="1850"/>
                    </a:lnTo>
                    <a:lnTo>
                      <a:pt x="2388" y="1831"/>
                    </a:lnTo>
                    <a:lnTo>
                      <a:pt x="2327" y="1813"/>
                    </a:lnTo>
                    <a:lnTo>
                      <a:pt x="2266" y="1792"/>
                    </a:lnTo>
                    <a:lnTo>
                      <a:pt x="2205" y="1769"/>
                    </a:lnTo>
                    <a:lnTo>
                      <a:pt x="2141" y="1742"/>
                    </a:lnTo>
                    <a:lnTo>
                      <a:pt x="2079" y="1713"/>
                    </a:lnTo>
                    <a:lnTo>
                      <a:pt x="2016" y="1680"/>
                    </a:lnTo>
                    <a:lnTo>
                      <a:pt x="1954" y="1641"/>
                    </a:lnTo>
                    <a:lnTo>
                      <a:pt x="1893" y="1597"/>
                    </a:lnTo>
                    <a:lnTo>
                      <a:pt x="1831" y="1547"/>
                    </a:lnTo>
                    <a:lnTo>
                      <a:pt x="1772" y="1491"/>
                    </a:lnTo>
                    <a:lnTo>
                      <a:pt x="1715" y="1427"/>
                    </a:lnTo>
                    <a:lnTo>
                      <a:pt x="1685" y="1393"/>
                    </a:lnTo>
                    <a:lnTo>
                      <a:pt x="1660" y="1359"/>
                    </a:lnTo>
                    <a:lnTo>
                      <a:pt x="1660" y="1359"/>
                    </a:lnTo>
                    <a:lnTo>
                      <a:pt x="1660" y="1359"/>
                    </a:lnTo>
                    <a:lnTo>
                      <a:pt x="1640" y="1331"/>
                    </a:lnTo>
                    <a:lnTo>
                      <a:pt x="1623" y="1307"/>
                    </a:lnTo>
                    <a:lnTo>
                      <a:pt x="1610" y="1287"/>
                    </a:lnTo>
                    <a:lnTo>
                      <a:pt x="1598" y="1272"/>
                    </a:lnTo>
                    <a:lnTo>
                      <a:pt x="1588" y="1260"/>
                    </a:lnTo>
                    <a:lnTo>
                      <a:pt x="1582" y="1254"/>
                    </a:lnTo>
                    <a:close/>
                    <a:moveTo>
                      <a:pt x="2193" y="234"/>
                    </a:moveTo>
                    <a:lnTo>
                      <a:pt x="2060" y="237"/>
                    </a:lnTo>
                    <a:lnTo>
                      <a:pt x="1932" y="245"/>
                    </a:lnTo>
                    <a:lnTo>
                      <a:pt x="1810" y="258"/>
                    </a:lnTo>
                    <a:lnTo>
                      <a:pt x="1693" y="277"/>
                    </a:lnTo>
                    <a:lnTo>
                      <a:pt x="1580" y="301"/>
                    </a:lnTo>
                    <a:lnTo>
                      <a:pt x="1474" y="330"/>
                    </a:lnTo>
                    <a:lnTo>
                      <a:pt x="1372" y="364"/>
                    </a:lnTo>
                    <a:lnTo>
                      <a:pt x="1275" y="404"/>
                    </a:lnTo>
                    <a:lnTo>
                      <a:pt x="1183" y="450"/>
                    </a:lnTo>
                    <a:lnTo>
                      <a:pt x="1097" y="499"/>
                    </a:lnTo>
                    <a:lnTo>
                      <a:pt x="1015" y="555"/>
                    </a:lnTo>
                    <a:lnTo>
                      <a:pt x="940" y="614"/>
                    </a:lnTo>
                    <a:lnTo>
                      <a:pt x="868" y="680"/>
                    </a:lnTo>
                    <a:lnTo>
                      <a:pt x="803" y="751"/>
                    </a:lnTo>
                    <a:lnTo>
                      <a:pt x="743" y="826"/>
                    </a:lnTo>
                    <a:lnTo>
                      <a:pt x="687" y="907"/>
                    </a:lnTo>
                    <a:lnTo>
                      <a:pt x="638" y="992"/>
                    </a:lnTo>
                    <a:lnTo>
                      <a:pt x="594" y="1084"/>
                    </a:lnTo>
                    <a:lnTo>
                      <a:pt x="556" y="1178"/>
                    </a:lnTo>
                    <a:lnTo>
                      <a:pt x="522" y="1279"/>
                    </a:lnTo>
                    <a:lnTo>
                      <a:pt x="494" y="1385"/>
                    </a:lnTo>
                    <a:lnTo>
                      <a:pt x="472" y="1495"/>
                    </a:lnTo>
                    <a:lnTo>
                      <a:pt x="456" y="1611"/>
                    </a:lnTo>
                    <a:lnTo>
                      <a:pt x="444" y="1730"/>
                    </a:lnTo>
                    <a:lnTo>
                      <a:pt x="439" y="1855"/>
                    </a:lnTo>
                    <a:lnTo>
                      <a:pt x="587" y="1855"/>
                    </a:lnTo>
                    <a:lnTo>
                      <a:pt x="609" y="1738"/>
                    </a:lnTo>
                    <a:lnTo>
                      <a:pt x="634" y="1627"/>
                    </a:lnTo>
                    <a:lnTo>
                      <a:pt x="663" y="1519"/>
                    </a:lnTo>
                    <a:lnTo>
                      <a:pt x="696" y="1416"/>
                    </a:lnTo>
                    <a:lnTo>
                      <a:pt x="735" y="1319"/>
                    </a:lnTo>
                    <a:lnTo>
                      <a:pt x="779" y="1226"/>
                    </a:lnTo>
                    <a:lnTo>
                      <a:pt x="825" y="1139"/>
                    </a:lnTo>
                    <a:lnTo>
                      <a:pt x="877" y="1056"/>
                    </a:lnTo>
                    <a:lnTo>
                      <a:pt x="934" y="978"/>
                    </a:lnTo>
                    <a:lnTo>
                      <a:pt x="995" y="903"/>
                    </a:lnTo>
                    <a:lnTo>
                      <a:pt x="1063" y="834"/>
                    </a:lnTo>
                    <a:lnTo>
                      <a:pt x="1134" y="770"/>
                    </a:lnTo>
                    <a:lnTo>
                      <a:pt x="1208" y="713"/>
                    </a:lnTo>
                    <a:lnTo>
                      <a:pt x="1288" y="660"/>
                    </a:lnTo>
                    <a:lnTo>
                      <a:pt x="1372" y="613"/>
                    </a:lnTo>
                    <a:lnTo>
                      <a:pt x="1461" y="571"/>
                    </a:lnTo>
                    <a:lnTo>
                      <a:pt x="1552" y="535"/>
                    </a:lnTo>
                    <a:lnTo>
                      <a:pt x="1649" y="504"/>
                    </a:lnTo>
                    <a:lnTo>
                      <a:pt x="1749" y="479"/>
                    </a:lnTo>
                    <a:lnTo>
                      <a:pt x="1854" y="460"/>
                    </a:lnTo>
                    <a:lnTo>
                      <a:pt x="1963" y="446"/>
                    </a:lnTo>
                    <a:lnTo>
                      <a:pt x="2076" y="438"/>
                    </a:lnTo>
                    <a:lnTo>
                      <a:pt x="2193" y="435"/>
                    </a:lnTo>
                    <a:lnTo>
                      <a:pt x="2310" y="438"/>
                    </a:lnTo>
                    <a:lnTo>
                      <a:pt x="2423" y="446"/>
                    </a:lnTo>
                    <a:lnTo>
                      <a:pt x="2532" y="460"/>
                    </a:lnTo>
                    <a:lnTo>
                      <a:pt x="2637" y="479"/>
                    </a:lnTo>
                    <a:lnTo>
                      <a:pt x="2737" y="504"/>
                    </a:lnTo>
                    <a:lnTo>
                      <a:pt x="2834" y="535"/>
                    </a:lnTo>
                    <a:lnTo>
                      <a:pt x="2925" y="571"/>
                    </a:lnTo>
                    <a:lnTo>
                      <a:pt x="3014" y="613"/>
                    </a:lnTo>
                    <a:lnTo>
                      <a:pt x="3098" y="660"/>
                    </a:lnTo>
                    <a:lnTo>
                      <a:pt x="3178" y="713"/>
                    </a:lnTo>
                    <a:lnTo>
                      <a:pt x="3252" y="770"/>
                    </a:lnTo>
                    <a:lnTo>
                      <a:pt x="3323" y="834"/>
                    </a:lnTo>
                    <a:lnTo>
                      <a:pt x="3391" y="903"/>
                    </a:lnTo>
                    <a:lnTo>
                      <a:pt x="3452" y="978"/>
                    </a:lnTo>
                    <a:lnTo>
                      <a:pt x="3509" y="1056"/>
                    </a:lnTo>
                    <a:lnTo>
                      <a:pt x="3561" y="1139"/>
                    </a:lnTo>
                    <a:lnTo>
                      <a:pt x="3607" y="1226"/>
                    </a:lnTo>
                    <a:lnTo>
                      <a:pt x="3651" y="1319"/>
                    </a:lnTo>
                    <a:lnTo>
                      <a:pt x="3690" y="1416"/>
                    </a:lnTo>
                    <a:lnTo>
                      <a:pt x="3723" y="1519"/>
                    </a:lnTo>
                    <a:lnTo>
                      <a:pt x="3752" y="1627"/>
                    </a:lnTo>
                    <a:lnTo>
                      <a:pt x="3777" y="1738"/>
                    </a:lnTo>
                    <a:lnTo>
                      <a:pt x="3799" y="1855"/>
                    </a:lnTo>
                    <a:lnTo>
                      <a:pt x="3947" y="1855"/>
                    </a:lnTo>
                    <a:lnTo>
                      <a:pt x="3942" y="1730"/>
                    </a:lnTo>
                    <a:lnTo>
                      <a:pt x="3930" y="1611"/>
                    </a:lnTo>
                    <a:lnTo>
                      <a:pt x="3914" y="1495"/>
                    </a:lnTo>
                    <a:lnTo>
                      <a:pt x="3892" y="1385"/>
                    </a:lnTo>
                    <a:lnTo>
                      <a:pt x="3864" y="1279"/>
                    </a:lnTo>
                    <a:lnTo>
                      <a:pt x="3830" y="1178"/>
                    </a:lnTo>
                    <a:lnTo>
                      <a:pt x="3792" y="1084"/>
                    </a:lnTo>
                    <a:lnTo>
                      <a:pt x="3748" y="992"/>
                    </a:lnTo>
                    <a:lnTo>
                      <a:pt x="3699" y="907"/>
                    </a:lnTo>
                    <a:lnTo>
                      <a:pt x="3643" y="826"/>
                    </a:lnTo>
                    <a:lnTo>
                      <a:pt x="3583" y="751"/>
                    </a:lnTo>
                    <a:lnTo>
                      <a:pt x="3518" y="680"/>
                    </a:lnTo>
                    <a:lnTo>
                      <a:pt x="3446" y="614"/>
                    </a:lnTo>
                    <a:lnTo>
                      <a:pt x="3371" y="555"/>
                    </a:lnTo>
                    <a:lnTo>
                      <a:pt x="3290" y="499"/>
                    </a:lnTo>
                    <a:lnTo>
                      <a:pt x="3203" y="450"/>
                    </a:lnTo>
                    <a:lnTo>
                      <a:pt x="3111" y="404"/>
                    </a:lnTo>
                    <a:lnTo>
                      <a:pt x="3014" y="364"/>
                    </a:lnTo>
                    <a:lnTo>
                      <a:pt x="2912" y="330"/>
                    </a:lnTo>
                    <a:lnTo>
                      <a:pt x="2806" y="301"/>
                    </a:lnTo>
                    <a:lnTo>
                      <a:pt x="2693" y="277"/>
                    </a:lnTo>
                    <a:lnTo>
                      <a:pt x="2576" y="258"/>
                    </a:lnTo>
                    <a:lnTo>
                      <a:pt x="2454" y="245"/>
                    </a:lnTo>
                    <a:lnTo>
                      <a:pt x="2326" y="237"/>
                    </a:lnTo>
                    <a:lnTo>
                      <a:pt x="2193" y="234"/>
                    </a:lnTo>
                    <a:close/>
                    <a:moveTo>
                      <a:pt x="2192" y="0"/>
                    </a:moveTo>
                    <a:lnTo>
                      <a:pt x="2193" y="0"/>
                    </a:lnTo>
                    <a:lnTo>
                      <a:pt x="2326" y="3"/>
                    </a:lnTo>
                    <a:lnTo>
                      <a:pt x="2454" y="11"/>
                    </a:lnTo>
                    <a:lnTo>
                      <a:pt x="2577" y="23"/>
                    </a:lnTo>
                    <a:lnTo>
                      <a:pt x="2697" y="41"/>
                    </a:lnTo>
                    <a:lnTo>
                      <a:pt x="2812" y="64"/>
                    </a:lnTo>
                    <a:lnTo>
                      <a:pt x="2924" y="90"/>
                    </a:lnTo>
                    <a:lnTo>
                      <a:pt x="3030" y="124"/>
                    </a:lnTo>
                    <a:lnTo>
                      <a:pt x="3133" y="161"/>
                    </a:lnTo>
                    <a:lnTo>
                      <a:pt x="3231" y="203"/>
                    </a:lnTo>
                    <a:lnTo>
                      <a:pt x="3324" y="251"/>
                    </a:lnTo>
                    <a:lnTo>
                      <a:pt x="3414" y="305"/>
                    </a:lnTo>
                    <a:lnTo>
                      <a:pt x="3498" y="362"/>
                    </a:lnTo>
                    <a:lnTo>
                      <a:pt x="3579" y="424"/>
                    </a:lnTo>
                    <a:lnTo>
                      <a:pt x="3655" y="491"/>
                    </a:lnTo>
                    <a:lnTo>
                      <a:pt x="3727" y="564"/>
                    </a:lnTo>
                    <a:lnTo>
                      <a:pt x="3793" y="641"/>
                    </a:lnTo>
                    <a:lnTo>
                      <a:pt x="3854" y="722"/>
                    </a:lnTo>
                    <a:lnTo>
                      <a:pt x="3910" y="809"/>
                    </a:lnTo>
                    <a:lnTo>
                      <a:pt x="3961" y="898"/>
                    </a:lnTo>
                    <a:lnTo>
                      <a:pt x="4006" y="994"/>
                    </a:lnTo>
                    <a:lnTo>
                      <a:pt x="4047" y="1092"/>
                    </a:lnTo>
                    <a:lnTo>
                      <a:pt x="4082" y="1196"/>
                    </a:lnTo>
                    <a:lnTo>
                      <a:pt x="4112" y="1302"/>
                    </a:lnTo>
                    <a:lnTo>
                      <a:pt x="4136" y="1414"/>
                    </a:lnTo>
                    <a:lnTo>
                      <a:pt x="4156" y="1530"/>
                    </a:lnTo>
                    <a:lnTo>
                      <a:pt x="4169" y="1651"/>
                    </a:lnTo>
                    <a:lnTo>
                      <a:pt x="4179" y="1774"/>
                    </a:lnTo>
                    <a:lnTo>
                      <a:pt x="4183" y="1902"/>
                    </a:lnTo>
                    <a:lnTo>
                      <a:pt x="4225" y="1930"/>
                    </a:lnTo>
                    <a:lnTo>
                      <a:pt x="4265" y="1963"/>
                    </a:lnTo>
                    <a:lnTo>
                      <a:pt x="4300" y="2000"/>
                    </a:lnTo>
                    <a:lnTo>
                      <a:pt x="4330" y="2043"/>
                    </a:lnTo>
                    <a:lnTo>
                      <a:pt x="4354" y="2089"/>
                    </a:lnTo>
                    <a:lnTo>
                      <a:pt x="4371" y="2139"/>
                    </a:lnTo>
                    <a:lnTo>
                      <a:pt x="4382" y="2191"/>
                    </a:lnTo>
                    <a:lnTo>
                      <a:pt x="4386" y="2245"/>
                    </a:lnTo>
                    <a:lnTo>
                      <a:pt x="4386" y="2673"/>
                    </a:lnTo>
                    <a:lnTo>
                      <a:pt x="4382" y="2727"/>
                    </a:lnTo>
                    <a:lnTo>
                      <a:pt x="4373" y="2777"/>
                    </a:lnTo>
                    <a:lnTo>
                      <a:pt x="4355" y="2825"/>
                    </a:lnTo>
                    <a:lnTo>
                      <a:pt x="4333" y="2870"/>
                    </a:lnTo>
                    <a:lnTo>
                      <a:pt x="4305" y="2911"/>
                    </a:lnTo>
                    <a:lnTo>
                      <a:pt x="4272" y="2949"/>
                    </a:lnTo>
                    <a:lnTo>
                      <a:pt x="4234" y="2982"/>
                    </a:lnTo>
                    <a:lnTo>
                      <a:pt x="4193" y="3010"/>
                    </a:lnTo>
                    <a:lnTo>
                      <a:pt x="4148" y="3033"/>
                    </a:lnTo>
                    <a:lnTo>
                      <a:pt x="4100" y="3048"/>
                    </a:lnTo>
                    <a:lnTo>
                      <a:pt x="4050" y="3059"/>
                    </a:lnTo>
                    <a:lnTo>
                      <a:pt x="3997" y="3063"/>
                    </a:lnTo>
                    <a:lnTo>
                      <a:pt x="3715" y="3063"/>
                    </a:lnTo>
                    <a:lnTo>
                      <a:pt x="3672" y="3172"/>
                    </a:lnTo>
                    <a:lnTo>
                      <a:pt x="3623" y="3276"/>
                    </a:lnTo>
                    <a:lnTo>
                      <a:pt x="3570" y="3377"/>
                    </a:lnTo>
                    <a:lnTo>
                      <a:pt x="3511" y="3473"/>
                    </a:lnTo>
                    <a:lnTo>
                      <a:pt x="3449" y="3563"/>
                    </a:lnTo>
                    <a:lnTo>
                      <a:pt x="3383" y="3650"/>
                    </a:lnTo>
                    <a:lnTo>
                      <a:pt x="3313" y="3731"/>
                    </a:lnTo>
                    <a:lnTo>
                      <a:pt x="3240" y="3808"/>
                    </a:lnTo>
                    <a:lnTo>
                      <a:pt x="3165" y="3880"/>
                    </a:lnTo>
                    <a:lnTo>
                      <a:pt x="3086" y="3946"/>
                    </a:lnTo>
                    <a:lnTo>
                      <a:pt x="3006" y="4007"/>
                    </a:lnTo>
                    <a:lnTo>
                      <a:pt x="2925" y="4063"/>
                    </a:lnTo>
                    <a:lnTo>
                      <a:pt x="2843" y="4114"/>
                    </a:lnTo>
                    <a:lnTo>
                      <a:pt x="2759" y="4159"/>
                    </a:lnTo>
                    <a:lnTo>
                      <a:pt x="2677" y="4198"/>
                    </a:lnTo>
                    <a:lnTo>
                      <a:pt x="2593" y="4232"/>
                    </a:lnTo>
                    <a:lnTo>
                      <a:pt x="2511" y="4259"/>
                    </a:lnTo>
                    <a:lnTo>
                      <a:pt x="2428" y="4281"/>
                    </a:lnTo>
                    <a:lnTo>
                      <a:pt x="2349" y="4297"/>
                    </a:lnTo>
                    <a:lnTo>
                      <a:pt x="2270" y="4307"/>
                    </a:lnTo>
                    <a:lnTo>
                      <a:pt x="2193" y="4309"/>
                    </a:lnTo>
                    <a:lnTo>
                      <a:pt x="2116" y="4307"/>
                    </a:lnTo>
                    <a:lnTo>
                      <a:pt x="2037" y="4297"/>
                    </a:lnTo>
                    <a:lnTo>
                      <a:pt x="1958" y="4281"/>
                    </a:lnTo>
                    <a:lnTo>
                      <a:pt x="1875" y="4259"/>
                    </a:lnTo>
                    <a:lnTo>
                      <a:pt x="1793" y="4232"/>
                    </a:lnTo>
                    <a:lnTo>
                      <a:pt x="1709" y="4198"/>
                    </a:lnTo>
                    <a:lnTo>
                      <a:pt x="1627" y="4159"/>
                    </a:lnTo>
                    <a:lnTo>
                      <a:pt x="1543" y="4114"/>
                    </a:lnTo>
                    <a:lnTo>
                      <a:pt x="1461" y="4063"/>
                    </a:lnTo>
                    <a:lnTo>
                      <a:pt x="1380" y="4007"/>
                    </a:lnTo>
                    <a:lnTo>
                      <a:pt x="1300" y="3946"/>
                    </a:lnTo>
                    <a:lnTo>
                      <a:pt x="1221" y="3880"/>
                    </a:lnTo>
                    <a:lnTo>
                      <a:pt x="1146" y="3808"/>
                    </a:lnTo>
                    <a:lnTo>
                      <a:pt x="1073" y="3731"/>
                    </a:lnTo>
                    <a:lnTo>
                      <a:pt x="1003" y="3650"/>
                    </a:lnTo>
                    <a:lnTo>
                      <a:pt x="937" y="3563"/>
                    </a:lnTo>
                    <a:lnTo>
                      <a:pt x="875" y="3473"/>
                    </a:lnTo>
                    <a:lnTo>
                      <a:pt x="816" y="3377"/>
                    </a:lnTo>
                    <a:lnTo>
                      <a:pt x="763" y="3276"/>
                    </a:lnTo>
                    <a:lnTo>
                      <a:pt x="714" y="3172"/>
                    </a:lnTo>
                    <a:lnTo>
                      <a:pt x="671" y="3063"/>
                    </a:lnTo>
                    <a:lnTo>
                      <a:pt x="389" y="3063"/>
                    </a:lnTo>
                    <a:lnTo>
                      <a:pt x="336" y="3059"/>
                    </a:lnTo>
                    <a:lnTo>
                      <a:pt x="286" y="3048"/>
                    </a:lnTo>
                    <a:lnTo>
                      <a:pt x="238" y="3033"/>
                    </a:lnTo>
                    <a:lnTo>
                      <a:pt x="193" y="3010"/>
                    </a:lnTo>
                    <a:lnTo>
                      <a:pt x="152" y="2982"/>
                    </a:lnTo>
                    <a:lnTo>
                      <a:pt x="114" y="2949"/>
                    </a:lnTo>
                    <a:lnTo>
                      <a:pt x="81" y="2911"/>
                    </a:lnTo>
                    <a:lnTo>
                      <a:pt x="53" y="2870"/>
                    </a:lnTo>
                    <a:lnTo>
                      <a:pt x="31" y="2825"/>
                    </a:lnTo>
                    <a:lnTo>
                      <a:pt x="13" y="2777"/>
                    </a:lnTo>
                    <a:lnTo>
                      <a:pt x="4" y="2727"/>
                    </a:lnTo>
                    <a:lnTo>
                      <a:pt x="0" y="2673"/>
                    </a:lnTo>
                    <a:lnTo>
                      <a:pt x="0" y="2245"/>
                    </a:lnTo>
                    <a:lnTo>
                      <a:pt x="4" y="2191"/>
                    </a:lnTo>
                    <a:lnTo>
                      <a:pt x="15" y="2139"/>
                    </a:lnTo>
                    <a:lnTo>
                      <a:pt x="32" y="2089"/>
                    </a:lnTo>
                    <a:lnTo>
                      <a:pt x="56" y="2043"/>
                    </a:lnTo>
                    <a:lnTo>
                      <a:pt x="86" y="2000"/>
                    </a:lnTo>
                    <a:lnTo>
                      <a:pt x="121" y="1963"/>
                    </a:lnTo>
                    <a:lnTo>
                      <a:pt x="161" y="1930"/>
                    </a:lnTo>
                    <a:lnTo>
                      <a:pt x="203" y="1902"/>
                    </a:lnTo>
                    <a:lnTo>
                      <a:pt x="207" y="1774"/>
                    </a:lnTo>
                    <a:lnTo>
                      <a:pt x="217" y="1651"/>
                    </a:lnTo>
                    <a:lnTo>
                      <a:pt x="230" y="1530"/>
                    </a:lnTo>
                    <a:lnTo>
                      <a:pt x="250" y="1414"/>
                    </a:lnTo>
                    <a:lnTo>
                      <a:pt x="274" y="1302"/>
                    </a:lnTo>
                    <a:lnTo>
                      <a:pt x="304" y="1196"/>
                    </a:lnTo>
                    <a:lnTo>
                      <a:pt x="339" y="1092"/>
                    </a:lnTo>
                    <a:lnTo>
                      <a:pt x="380" y="994"/>
                    </a:lnTo>
                    <a:lnTo>
                      <a:pt x="425" y="898"/>
                    </a:lnTo>
                    <a:lnTo>
                      <a:pt x="476" y="809"/>
                    </a:lnTo>
                    <a:lnTo>
                      <a:pt x="532" y="722"/>
                    </a:lnTo>
                    <a:lnTo>
                      <a:pt x="593" y="641"/>
                    </a:lnTo>
                    <a:lnTo>
                      <a:pt x="659" y="564"/>
                    </a:lnTo>
                    <a:lnTo>
                      <a:pt x="731" y="491"/>
                    </a:lnTo>
                    <a:lnTo>
                      <a:pt x="807" y="424"/>
                    </a:lnTo>
                    <a:lnTo>
                      <a:pt x="888" y="362"/>
                    </a:lnTo>
                    <a:lnTo>
                      <a:pt x="972" y="305"/>
                    </a:lnTo>
                    <a:lnTo>
                      <a:pt x="1062" y="251"/>
                    </a:lnTo>
                    <a:lnTo>
                      <a:pt x="1155" y="203"/>
                    </a:lnTo>
                    <a:lnTo>
                      <a:pt x="1253" y="161"/>
                    </a:lnTo>
                    <a:lnTo>
                      <a:pt x="1356" y="124"/>
                    </a:lnTo>
                    <a:lnTo>
                      <a:pt x="1462" y="90"/>
                    </a:lnTo>
                    <a:lnTo>
                      <a:pt x="1574" y="64"/>
                    </a:lnTo>
                    <a:lnTo>
                      <a:pt x="1689" y="41"/>
                    </a:lnTo>
                    <a:lnTo>
                      <a:pt x="1809" y="23"/>
                    </a:lnTo>
                    <a:lnTo>
                      <a:pt x="1932" y="11"/>
                    </a:lnTo>
                    <a:lnTo>
                      <a:pt x="2060" y="3"/>
                    </a:lnTo>
                    <a:lnTo>
                      <a:pt x="2192" y="0"/>
                    </a:lnTo>
                    <a:close/>
                  </a:path>
                </a:pathLst>
              </a:custGeom>
              <a:solidFill>
                <a:srgbClr val="13224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/>
                <a:endParaRPr lang="en-US" sz="1100" kern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770010" y="5126261"/>
                <a:ext cx="1354629" cy="2931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rgbClr val="122153"/>
                    </a:solidFill>
                    <a:latin typeface="Arial"/>
                    <a:cs typeface="Arial"/>
                  </a:rPr>
                  <a:t>Transportation</a:t>
                </a:r>
              </a:p>
            </p:txBody>
          </p:sp>
          <p:sp>
            <p:nvSpPr>
              <p:cNvPr id="73" name="Freeform 25"/>
              <p:cNvSpPr>
                <a:spLocks noChangeAspect="1" noEditPoints="1"/>
              </p:cNvSpPr>
              <p:nvPr/>
            </p:nvSpPr>
            <p:spPr bwMode="auto">
              <a:xfrm>
                <a:off x="1319387" y="4705920"/>
                <a:ext cx="377372" cy="457211"/>
              </a:xfrm>
              <a:custGeom>
                <a:avLst/>
                <a:gdLst>
                  <a:gd name="T0" fmla="*/ 2715 w 3486"/>
                  <a:gd name="T1" fmla="*/ 2849 h 3533"/>
                  <a:gd name="T2" fmla="*/ 3049 w 3486"/>
                  <a:gd name="T3" fmla="*/ 2968 h 3533"/>
                  <a:gd name="T4" fmla="*/ 3086 w 3486"/>
                  <a:gd name="T5" fmla="*/ 2699 h 3533"/>
                  <a:gd name="T6" fmla="*/ 1386 w 3486"/>
                  <a:gd name="T7" fmla="*/ 2920 h 3533"/>
                  <a:gd name="T8" fmla="*/ 1833 w 3486"/>
                  <a:gd name="T9" fmla="*/ 2933 h 3533"/>
                  <a:gd name="T10" fmla="*/ 1562 w 3486"/>
                  <a:gd name="T11" fmla="*/ 2720 h 3533"/>
                  <a:gd name="T12" fmla="*/ 1719 w 3486"/>
                  <a:gd name="T13" fmla="*/ 1861 h 3533"/>
                  <a:gd name="T14" fmla="*/ 1577 w 3486"/>
                  <a:gd name="T15" fmla="*/ 2009 h 3533"/>
                  <a:gd name="T16" fmla="*/ 1716 w 3486"/>
                  <a:gd name="T17" fmla="*/ 2384 h 3533"/>
                  <a:gd name="T18" fmla="*/ 2914 w 3486"/>
                  <a:gd name="T19" fmla="*/ 2368 h 3533"/>
                  <a:gd name="T20" fmla="*/ 2916 w 3486"/>
                  <a:gd name="T21" fmla="*/ 1940 h 3533"/>
                  <a:gd name="T22" fmla="*/ 2722 w 3486"/>
                  <a:gd name="T23" fmla="*/ 1845 h 3533"/>
                  <a:gd name="T24" fmla="*/ 345 w 3486"/>
                  <a:gd name="T25" fmla="*/ 1686 h 3533"/>
                  <a:gd name="T26" fmla="*/ 676 w 3486"/>
                  <a:gd name="T27" fmla="*/ 1931 h 3533"/>
                  <a:gd name="T28" fmla="*/ 669 w 3486"/>
                  <a:gd name="T29" fmla="*/ 1741 h 3533"/>
                  <a:gd name="T30" fmla="*/ 2574 w 3486"/>
                  <a:gd name="T31" fmla="*/ 1652 h 3533"/>
                  <a:gd name="T32" fmla="*/ 2929 w 3486"/>
                  <a:gd name="T33" fmla="*/ 1716 h 3533"/>
                  <a:gd name="T34" fmla="*/ 3198 w 3486"/>
                  <a:gd name="T35" fmla="*/ 2182 h 3533"/>
                  <a:gd name="T36" fmla="*/ 3438 w 3486"/>
                  <a:gd name="T37" fmla="*/ 2528 h 3533"/>
                  <a:gd name="T38" fmla="*/ 3376 w 3486"/>
                  <a:gd name="T39" fmla="*/ 3440 h 3533"/>
                  <a:gd name="T40" fmla="*/ 1596 w 3486"/>
                  <a:gd name="T41" fmla="*/ 3440 h 3533"/>
                  <a:gd name="T42" fmla="*/ 1155 w 3486"/>
                  <a:gd name="T43" fmla="*/ 2717 h 3533"/>
                  <a:gd name="T44" fmla="*/ 1052 w 3486"/>
                  <a:gd name="T45" fmla="*/ 2494 h 3533"/>
                  <a:gd name="T46" fmla="*/ 1377 w 3486"/>
                  <a:gd name="T47" fmla="*/ 2048 h 3533"/>
                  <a:gd name="T48" fmla="*/ 1649 w 3486"/>
                  <a:gd name="T49" fmla="*/ 1704 h 3533"/>
                  <a:gd name="T50" fmla="*/ 2061 w 3486"/>
                  <a:gd name="T51" fmla="*/ 1646 h 3533"/>
                  <a:gd name="T52" fmla="*/ 2771 w 3486"/>
                  <a:gd name="T53" fmla="*/ 1168 h 3533"/>
                  <a:gd name="T54" fmla="*/ 2964 w 3486"/>
                  <a:gd name="T55" fmla="*/ 1333 h 3533"/>
                  <a:gd name="T56" fmla="*/ 3124 w 3486"/>
                  <a:gd name="T57" fmla="*/ 1068 h 3533"/>
                  <a:gd name="T58" fmla="*/ 703 w 3486"/>
                  <a:gd name="T59" fmla="*/ 810 h 3533"/>
                  <a:gd name="T60" fmla="*/ 546 w 3486"/>
                  <a:gd name="T61" fmla="*/ 940 h 3533"/>
                  <a:gd name="T62" fmla="*/ 620 w 3486"/>
                  <a:gd name="T63" fmla="*/ 1330 h 3533"/>
                  <a:gd name="T64" fmla="*/ 1824 w 3486"/>
                  <a:gd name="T65" fmla="*/ 1330 h 3533"/>
                  <a:gd name="T66" fmla="*/ 1884 w 3486"/>
                  <a:gd name="T67" fmla="*/ 917 h 3533"/>
                  <a:gd name="T68" fmla="*/ 1714 w 3486"/>
                  <a:gd name="T69" fmla="*/ 805 h 3533"/>
                  <a:gd name="T70" fmla="*/ 1575 w 3486"/>
                  <a:gd name="T71" fmla="*/ 610 h 3533"/>
                  <a:gd name="T72" fmla="*/ 1913 w 3486"/>
                  <a:gd name="T73" fmla="*/ 682 h 3533"/>
                  <a:gd name="T74" fmla="*/ 2174 w 3486"/>
                  <a:gd name="T75" fmla="*/ 1188 h 3533"/>
                  <a:gd name="T76" fmla="*/ 2377 w 3486"/>
                  <a:gd name="T77" fmla="*/ 1485 h 3533"/>
                  <a:gd name="T78" fmla="*/ 1751 w 3486"/>
                  <a:gd name="T79" fmla="*/ 1523 h 3533"/>
                  <a:gd name="T80" fmla="*/ 1357 w 3486"/>
                  <a:gd name="T81" fmla="*/ 1721 h 3533"/>
                  <a:gd name="T82" fmla="*/ 1049 w 3486"/>
                  <a:gd name="T83" fmla="*/ 2135 h 3533"/>
                  <a:gd name="T84" fmla="*/ 138 w 3486"/>
                  <a:gd name="T85" fmla="*/ 2460 h 3533"/>
                  <a:gd name="T86" fmla="*/ 161 w 3486"/>
                  <a:gd name="T87" fmla="*/ 1518 h 3533"/>
                  <a:gd name="T88" fmla="*/ 135 w 3486"/>
                  <a:gd name="T89" fmla="*/ 1192 h 3533"/>
                  <a:gd name="T90" fmla="*/ 459 w 3486"/>
                  <a:gd name="T91" fmla="*/ 733 h 3533"/>
                  <a:gd name="T92" fmla="*/ 768 w 3486"/>
                  <a:gd name="T93" fmla="*/ 620 h 3533"/>
                  <a:gd name="T94" fmla="*/ 2573 w 3486"/>
                  <a:gd name="T95" fmla="*/ 9 h 3533"/>
                  <a:gd name="T96" fmla="*/ 2929 w 3486"/>
                  <a:gd name="T97" fmla="*/ 74 h 3533"/>
                  <a:gd name="T98" fmla="*/ 3198 w 3486"/>
                  <a:gd name="T99" fmla="*/ 539 h 3533"/>
                  <a:gd name="T100" fmla="*/ 3437 w 3486"/>
                  <a:gd name="T101" fmla="*/ 885 h 3533"/>
                  <a:gd name="T102" fmla="*/ 3376 w 3486"/>
                  <a:gd name="T103" fmla="*/ 1798 h 3533"/>
                  <a:gd name="T104" fmla="*/ 3102 w 3486"/>
                  <a:gd name="T105" fmla="*/ 1642 h 3533"/>
                  <a:gd name="T106" fmla="*/ 2679 w 3486"/>
                  <a:gd name="T107" fmla="*/ 1511 h 3533"/>
                  <a:gd name="T108" fmla="*/ 2321 w 3486"/>
                  <a:gd name="T109" fmla="*/ 1042 h 3533"/>
                  <a:gd name="T110" fmla="*/ 2754 w 3486"/>
                  <a:gd name="T111" fmla="*/ 749 h 3533"/>
                  <a:gd name="T112" fmla="*/ 2955 w 3486"/>
                  <a:gd name="T113" fmla="*/ 379 h 3533"/>
                  <a:gd name="T114" fmla="*/ 2810 w 3486"/>
                  <a:gd name="T115" fmla="*/ 222 h 3533"/>
                  <a:gd name="T116" fmla="*/ 1937 w 3486"/>
                  <a:gd name="T117" fmla="*/ 185 h 3533"/>
                  <a:gd name="T118" fmla="*/ 1617 w 3486"/>
                  <a:gd name="T119" fmla="*/ 285 h 3533"/>
                  <a:gd name="T120" fmla="*/ 1422 w 3486"/>
                  <a:gd name="T121" fmla="*/ 292 h 3533"/>
                  <a:gd name="T122" fmla="*/ 1726 w 3486"/>
                  <a:gd name="T123" fmla="*/ 38 h 3533"/>
                  <a:gd name="T124" fmla="*/ 2264 w 3486"/>
                  <a:gd name="T125" fmla="*/ 0 h 3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486" h="3533">
                    <a:moveTo>
                      <a:pt x="3055" y="2698"/>
                    </a:moveTo>
                    <a:lnTo>
                      <a:pt x="3037" y="2699"/>
                    </a:lnTo>
                    <a:lnTo>
                      <a:pt x="3016" y="2704"/>
                    </a:lnTo>
                    <a:lnTo>
                      <a:pt x="2992" y="2711"/>
                    </a:lnTo>
                    <a:lnTo>
                      <a:pt x="2967" y="2720"/>
                    </a:lnTo>
                    <a:lnTo>
                      <a:pt x="2941" y="2730"/>
                    </a:lnTo>
                    <a:lnTo>
                      <a:pt x="2915" y="2742"/>
                    </a:lnTo>
                    <a:lnTo>
                      <a:pt x="2889" y="2754"/>
                    </a:lnTo>
                    <a:lnTo>
                      <a:pt x="2865" y="2765"/>
                    </a:lnTo>
                    <a:lnTo>
                      <a:pt x="2842" y="2776"/>
                    </a:lnTo>
                    <a:lnTo>
                      <a:pt x="2818" y="2788"/>
                    </a:lnTo>
                    <a:lnTo>
                      <a:pt x="2794" y="2798"/>
                    </a:lnTo>
                    <a:lnTo>
                      <a:pt x="2771" y="2810"/>
                    </a:lnTo>
                    <a:lnTo>
                      <a:pt x="2749" y="2822"/>
                    </a:lnTo>
                    <a:lnTo>
                      <a:pt x="2731" y="2834"/>
                    </a:lnTo>
                    <a:lnTo>
                      <a:pt x="2715" y="2849"/>
                    </a:lnTo>
                    <a:lnTo>
                      <a:pt x="2702" y="2863"/>
                    </a:lnTo>
                    <a:lnTo>
                      <a:pt x="2694" y="2879"/>
                    </a:lnTo>
                    <a:lnTo>
                      <a:pt x="2691" y="2898"/>
                    </a:lnTo>
                    <a:lnTo>
                      <a:pt x="2693" y="2916"/>
                    </a:lnTo>
                    <a:lnTo>
                      <a:pt x="2697" y="2933"/>
                    </a:lnTo>
                    <a:lnTo>
                      <a:pt x="2705" y="2946"/>
                    </a:lnTo>
                    <a:lnTo>
                      <a:pt x="2717" y="2957"/>
                    </a:lnTo>
                    <a:lnTo>
                      <a:pt x="2732" y="2965"/>
                    </a:lnTo>
                    <a:lnTo>
                      <a:pt x="2753" y="2972"/>
                    </a:lnTo>
                    <a:lnTo>
                      <a:pt x="2779" y="2975"/>
                    </a:lnTo>
                    <a:lnTo>
                      <a:pt x="2811" y="2976"/>
                    </a:lnTo>
                    <a:lnTo>
                      <a:pt x="2934" y="2976"/>
                    </a:lnTo>
                    <a:lnTo>
                      <a:pt x="2964" y="2975"/>
                    </a:lnTo>
                    <a:lnTo>
                      <a:pt x="2993" y="2974"/>
                    </a:lnTo>
                    <a:lnTo>
                      <a:pt x="3021" y="2972"/>
                    </a:lnTo>
                    <a:lnTo>
                      <a:pt x="3049" y="2968"/>
                    </a:lnTo>
                    <a:lnTo>
                      <a:pt x="3074" y="2962"/>
                    </a:lnTo>
                    <a:lnTo>
                      <a:pt x="3097" y="2954"/>
                    </a:lnTo>
                    <a:lnTo>
                      <a:pt x="3116" y="2945"/>
                    </a:lnTo>
                    <a:lnTo>
                      <a:pt x="3131" y="2934"/>
                    </a:lnTo>
                    <a:lnTo>
                      <a:pt x="3143" y="2920"/>
                    </a:lnTo>
                    <a:lnTo>
                      <a:pt x="3151" y="2903"/>
                    </a:lnTo>
                    <a:lnTo>
                      <a:pt x="3154" y="2884"/>
                    </a:lnTo>
                    <a:lnTo>
                      <a:pt x="3154" y="2791"/>
                    </a:lnTo>
                    <a:lnTo>
                      <a:pt x="3152" y="2766"/>
                    </a:lnTo>
                    <a:lnTo>
                      <a:pt x="3149" y="2746"/>
                    </a:lnTo>
                    <a:lnTo>
                      <a:pt x="3142" y="2731"/>
                    </a:lnTo>
                    <a:lnTo>
                      <a:pt x="3134" y="2719"/>
                    </a:lnTo>
                    <a:lnTo>
                      <a:pt x="3124" y="2710"/>
                    </a:lnTo>
                    <a:lnTo>
                      <a:pt x="3112" y="2705"/>
                    </a:lnTo>
                    <a:lnTo>
                      <a:pt x="3099" y="2701"/>
                    </a:lnTo>
                    <a:lnTo>
                      <a:pt x="3086" y="2699"/>
                    </a:lnTo>
                    <a:lnTo>
                      <a:pt x="3070" y="2698"/>
                    </a:lnTo>
                    <a:lnTo>
                      <a:pt x="3055" y="2698"/>
                    </a:lnTo>
                    <a:close/>
                    <a:moveTo>
                      <a:pt x="1474" y="2698"/>
                    </a:moveTo>
                    <a:lnTo>
                      <a:pt x="1459" y="2698"/>
                    </a:lnTo>
                    <a:lnTo>
                      <a:pt x="1445" y="2699"/>
                    </a:lnTo>
                    <a:lnTo>
                      <a:pt x="1431" y="2700"/>
                    </a:lnTo>
                    <a:lnTo>
                      <a:pt x="1418" y="2705"/>
                    </a:lnTo>
                    <a:lnTo>
                      <a:pt x="1406" y="2710"/>
                    </a:lnTo>
                    <a:lnTo>
                      <a:pt x="1396" y="2719"/>
                    </a:lnTo>
                    <a:lnTo>
                      <a:pt x="1387" y="2731"/>
                    </a:lnTo>
                    <a:lnTo>
                      <a:pt x="1381" y="2746"/>
                    </a:lnTo>
                    <a:lnTo>
                      <a:pt x="1377" y="2766"/>
                    </a:lnTo>
                    <a:lnTo>
                      <a:pt x="1376" y="2791"/>
                    </a:lnTo>
                    <a:lnTo>
                      <a:pt x="1376" y="2884"/>
                    </a:lnTo>
                    <a:lnTo>
                      <a:pt x="1379" y="2903"/>
                    </a:lnTo>
                    <a:lnTo>
                      <a:pt x="1386" y="2920"/>
                    </a:lnTo>
                    <a:lnTo>
                      <a:pt x="1398" y="2934"/>
                    </a:lnTo>
                    <a:lnTo>
                      <a:pt x="1414" y="2945"/>
                    </a:lnTo>
                    <a:lnTo>
                      <a:pt x="1434" y="2954"/>
                    </a:lnTo>
                    <a:lnTo>
                      <a:pt x="1456" y="2962"/>
                    </a:lnTo>
                    <a:lnTo>
                      <a:pt x="1481" y="2968"/>
                    </a:lnTo>
                    <a:lnTo>
                      <a:pt x="1508" y="2972"/>
                    </a:lnTo>
                    <a:lnTo>
                      <a:pt x="1536" y="2974"/>
                    </a:lnTo>
                    <a:lnTo>
                      <a:pt x="1566" y="2976"/>
                    </a:lnTo>
                    <a:lnTo>
                      <a:pt x="1595" y="2976"/>
                    </a:lnTo>
                    <a:lnTo>
                      <a:pt x="1719" y="2976"/>
                    </a:lnTo>
                    <a:lnTo>
                      <a:pt x="1751" y="2975"/>
                    </a:lnTo>
                    <a:lnTo>
                      <a:pt x="1777" y="2972"/>
                    </a:lnTo>
                    <a:lnTo>
                      <a:pt x="1797" y="2965"/>
                    </a:lnTo>
                    <a:lnTo>
                      <a:pt x="1814" y="2957"/>
                    </a:lnTo>
                    <a:lnTo>
                      <a:pt x="1825" y="2946"/>
                    </a:lnTo>
                    <a:lnTo>
                      <a:pt x="1833" y="2933"/>
                    </a:lnTo>
                    <a:lnTo>
                      <a:pt x="1838" y="2916"/>
                    </a:lnTo>
                    <a:lnTo>
                      <a:pt x="1839" y="2898"/>
                    </a:lnTo>
                    <a:lnTo>
                      <a:pt x="1836" y="2879"/>
                    </a:lnTo>
                    <a:lnTo>
                      <a:pt x="1828" y="2863"/>
                    </a:lnTo>
                    <a:lnTo>
                      <a:pt x="1816" y="2848"/>
                    </a:lnTo>
                    <a:lnTo>
                      <a:pt x="1800" y="2834"/>
                    </a:lnTo>
                    <a:lnTo>
                      <a:pt x="1780" y="2821"/>
                    </a:lnTo>
                    <a:lnTo>
                      <a:pt x="1759" y="2810"/>
                    </a:lnTo>
                    <a:lnTo>
                      <a:pt x="1735" y="2798"/>
                    </a:lnTo>
                    <a:lnTo>
                      <a:pt x="1713" y="2788"/>
                    </a:lnTo>
                    <a:lnTo>
                      <a:pt x="1689" y="2776"/>
                    </a:lnTo>
                    <a:lnTo>
                      <a:pt x="1666" y="2765"/>
                    </a:lnTo>
                    <a:lnTo>
                      <a:pt x="1641" y="2754"/>
                    </a:lnTo>
                    <a:lnTo>
                      <a:pt x="1615" y="2742"/>
                    </a:lnTo>
                    <a:lnTo>
                      <a:pt x="1589" y="2730"/>
                    </a:lnTo>
                    <a:lnTo>
                      <a:pt x="1562" y="2720"/>
                    </a:lnTo>
                    <a:lnTo>
                      <a:pt x="1537" y="2711"/>
                    </a:lnTo>
                    <a:lnTo>
                      <a:pt x="1513" y="2704"/>
                    </a:lnTo>
                    <a:lnTo>
                      <a:pt x="1493" y="2699"/>
                    </a:lnTo>
                    <a:lnTo>
                      <a:pt x="1474" y="2698"/>
                    </a:lnTo>
                    <a:close/>
                    <a:moveTo>
                      <a:pt x="2264" y="1816"/>
                    </a:moveTo>
                    <a:lnTo>
                      <a:pt x="2186" y="1816"/>
                    </a:lnTo>
                    <a:lnTo>
                      <a:pt x="2115" y="1818"/>
                    </a:lnTo>
                    <a:lnTo>
                      <a:pt x="2050" y="1820"/>
                    </a:lnTo>
                    <a:lnTo>
                      <a:pt x="1990" y="1823"/>
                    </a:lnTo>
                    <a:lnTo>
                      <a:pt x="1937" y="1826"/>
                    </a:lnTo>
                    <a:lnTo>
                      <a:pt x="1889" y="1832"/>
                    </a:lnTo>
                    <a:lnTo>
                      <a:pt x="1845" y="1836"/>
                    </a:lnTo>
                    <a:lnTo>
                      <a:pt x="1807" y="1842"/>
                    </a:lnTo>
                    <a:lnTo>
                      <a:pt x="1775" y="1848"/>
                    </a:lnTo>
                    <a:lnTo>
                      <a:pt x="1745" y="1855"/>
                    </a:lnTo>
                    <a:lnTo>
                      <a:pt x="1719" y="1861"/>
                    </a:lnTo>
                    <a:lnTo>
                      <a:pt x="1697" y="1868"/>
                    </a:lnTo>
                    <a:lnTo>
                      <a:pt x="1680" y="1876"/>
                    </a:lnTo>
                    <a:lnTo>
                      <a:pt x="1665" y="1882"/>
                    </a:lnTo>
                    <a:lnTo>
                      <a:pt x="1652" y="1890"/>
                    </a:lnTo>
                    <a:lnTo>
                      <a:pt x="1642" y="1896"/>
                    </a:lnTo>
                    <a:lnTo>
                      <a:pt x="1633" y="1904"/>
                    </a:lnTo>
                    <a:lnTo>
                      <a:pt x="1628" y="1910"/>
                    </a:lnTo>
                    <a:lnTo>
                      <a:pt x="1622" y="1916"/>
                    </a:lnTo>
                    <a:lnTo>
                      <a:pt x="1619" y="1922"/>
                    </a:lnTo>
                    <a:lnTo>
                      <a:pt x="1617" y="1928"/>
                    </a:lnTo>
                    <a:lnTo>
                      <a:pt x="1615" y="1932"/>
                    </a:lnTo>
                    <a:lnTo>
                      <a:pt x="1612" y="1937"/>
                    </a:lnTo>
                    <a:lnTo>
                      <a:pt x="1607" y="1949"/>
                    </a:lnTo>
                    <a:lnTo>
                      <a:pt x="1599" y="1965"/>
                    </a:lnTo>
                    <a:lnTo>
                      <a:pt x="1590" y="1985"/>
                    </a:lnTo>
                    <a:lnTo>
                      <a:pt x="1577" y="2009"/>
                    </a:lnTo>
                    <a:lnTo>
                      <a:pt x="1564" y="2037"/>
                    </a:lnTo>
                    <a:lnTo>
                      <a:pt x="1548" y="2071"/>
                    </a:lnTo>
                    <a:lnTo>
                      <a:pt x="1532" y="2110"/>
                    </a:lnTo>
                    <a:lnTo>
                      <a:pt x="1515" y="2155"/>
                    </a:lnTo>
                    <a:lnTo>
                      <a:pt x="1497" y="2207"/>
                    </a:lnTo>
                    <a:lnTo>
                      <a:pt x="1480" y="2266"/>
                    </a:lnTo>
                    <a:lnTo>
                      <a:pt x="1461" y="2333"/>
                    </a:lnTo>
                    <a:lnTo>
                      <a:pt x="1464" y="2334"/>
                    </a:lnTo>
                    <a:lnTo>
                      <a:pt x="1474" y="2336"/>
                    </a:lnTo>
                    <a:lnTo>
                      <a:pt x="1490" y="2340"/>
                    </a:lnTo>
                    <a:lnTo>
                      <a:pt x="1511" y="2346"/>
                    </a:lnTo>
                    <a:lnTo>
                      <a:pt x="1540" y="2352"/>
                    </a:lnTo>
                    <a:lnTo>
                      <a:pt x="1574" y="2360"/>
                    </a:lnTo>
                    <a:lnTo>
                      <a:pt x="1615" y="2368"/>
                    </a:lnTo>
                    <a:lnTo>
                      <a:pt x="1663" y="2376"/>
                    </a:lnTo>
                    <a:lnTo>
                      <a:pt x="1716" y="2384"/>
                    </a:lnTo>
                    <a:lnTo>
                      <a:pt x="1775" y="2392"/>
                    </a:lnTo>
                    <a:lnTo>
                      <a:pt x="1841" y="2399"/>
                    </a:lnTo>
                    <a:lnTo>
                      <a:pt x="1913" y="2406"/>
                    </a:lnTo>
                    <a:lnTo>
                      <a:pt x="1991" y="2411"/>
                    </a:lnTo>
                    <a:lnTo>
                      <a:pt x="2076" y="2416"/>
                    </a:lnTo>
                    <a:lnTo>
                      <a:pt x="2167" y="2418"/>
                    </a:lnTo>
                    <a:lnTo>
                      <a:pt x="2264" y="2419"/>
                    </a:lnTo>
                    <a:lnTo>
                      <a:pt x="2362" y="2418"/>
                    </a:lnTo>
                    <a:lnTo>
                      <a:pt x="2454" y="2416"/>
                    </a:lnTo>
                    <a:lnTo>
                      <a:pt x="2537" y="2411"/>
                    </a:lnTo>
                    <a:lnTo>
                      <a:pt x="2616" y="2406"/>
                    </a:lnTo>
                    <a:lnTo>
                      <a:pt x="2689" y="2399"/>
                    </a:lnTo>
                    <a:lnTo>
                      <a:pt x="2754" y="2392"/>
                    </a:lnTo>
                    <a:lnTo>
                      <a:pt x="2814" y="2384"/>
                    </a:lnTo>
                    <a:lnTo>
                      <a:pt x="2867" y="2376"/>
                    </a:lnTo>
                    <a:lnTo>
                      <a:pt x="2914" y="2368"/>
                    </a:lnTo>
                    <a:lnTo>
                      <a:pt x="2954" y="2360"/>
                    </a:lnTo>
                    <a:lnTo>
                      <a:pt x="2988" y="2352"/>
                    </a:lnTo>
                    <a:lnTo>
                      <a:pt x="3016" y="2346"/>
                    </a:lnTo>
                    <a:lnTo>
                      <a:pt x="3038" y="2340"/>
                    </a:lnTo>
                    <a:lnTo>
                      <a:pt x="3054" y="2336"/>
                    </a:lnTo>
                    <a:lnTo>
                      <a:pt x="3063" y="2334"/>
                    </a:lnTo>
                    <a:lnTo>
                      <a:pt x="3066" y="2333"/>
                    </a:lnTo>
                    <a:lnTo>
                      <a:pt x="3048" y="2265"/>
                    </a:lnTo>
                    <a:lnTo>
                      <a:pt x="3028" y="2204"/>
                    </a:lnTo>
                    <a:lnTo>
                      <a:pt x="3008" y="2149"/>
                    </a:lnTo>
                    <a:lnTo>
                      <a:pt x="2990" y="2100"/>
                    </a:lnTo>
                    <a:lnTo>
                      <a:pt x="2971" y="2059"/>
                    </a:lnTo>
                    <a:lnTo>
                      <a:pt x="2955" y="2022"/>
                    </a:lnTo>
                    <a:lnTo>
                      <a:pt x="2940" y="1989"/>
                    </a:lnTo>
                    <a:lnTo>
                      <a:pt x="2927" y="1963"/>
                    </a:lnTo>
                    <a:lnTo>
                      <a:pt x="2916" y="1940"/>
                    </a:lnTo>
                    <a:lnTo>
                      <a:pt x="2908" y="1921"/>
                    </a:lnTo>
                    <a:lnTo>
                      <a:pt x="2908" y="1920"/>
                    </a:lnTo>
                    <a:lnTo>
                      <a:pt x="2907" y="1918"/>
                    </a:lnTo>
                    <a:lnTo>
                      <a:pt x="2906" y="1916"/>
                    </a:lnTo>
                    <a:lnTo>
                      <a:pt x="2903" y="1913"/>
                    </a:lnTo>
                    <a:lnTo>
                      <a:pt x="2900" y="1908"/>
                    </a:lnTo>
                    <a:lnTo>
                      <a:pt x="2894" y="1903"/>
                    </a:lnTo>
                    <a:lnTo>
                      <a:pt x="2887" y="1897"/>
                    </a:lnTo>
                    <a:lnTo>
                      <a:pt x="2877" y="1891"/>
                    </a:lnTo>
                    <a:lnTo>
                      <a:pt x="2865" y="1884"/>
                    </a:lnTo>
                    <a:lnTo>
                      <a:pt x="2850" y="1878"/>
                    </a:lnTo>
                    <a:lnTo>
                      <a:pt x="2831" y="1871"/>
                    </a:lnTo>
                    <a:lnTo>
                      <a:pt x="2810" y="1865"/>
                    </a:lnTo>
                    <a:lnTo>
                      <a:pt x="2785" y="1858"/>
                    </a:lnTo>
                    <a:lnTo>
                      <a:pt x="2756" y="1850"/>
                    </a:lnTo>
                    <a:lnTo>
                      <a:pt x="2722" y="1845"/>
                    </a:lnTo>
                    <a:lnTo>
                      <a:pt x="2684" y="1838"/>
                    </a:lnTo>
                    <a:lnTo>
                      <a:pt x="2642" y="1833"/>
                    </a:lnTo>
                    <a:lnTo>
                      <a:pt x="2593" y="1829"/>
                    </a:lnTo>
                    <a:lnTo>
                      <a:pt x="2539" y="1824"/>
                    </a:lnTo>
                    <a:lnTo>
                      <a:pt x="2481" y="1820"/>
                    </a:lnTo>
                    <a:lnTo>
                      <a:pt x="2415" y="1818"/>
                    </a:lnTo>
                    <a:lnTo>
                      <a:pt x="2344" y="1816"/>
                    </a:lnTo>
                    <a:lnTo>
                      <a:pt x="2264" y="1816"/>
                    </a:lnTo>
                    <a:close/>
                    <a:moveTo>
                      <a:pt x="432" y="1652"/>
                    </a:moveTo>
                    <a:lnTo>
                      <a:pt x="417" y="1653"/>
                    </a:lnTo>
                    <a:lnTo>
                      <a:pt x="401" y="1653"/>
                    </a:lnTo>
                    <a:lnTo>
                      <a:pt x="388" y="1655"/>
                    </a:lnTo>
                    <a:lnTo>
                      <a:pt x="375" y="1660"/>
                    </a:lnTo>
                    <a:lnTo>
                      <a:pt x="363" y="1665"/>
                    </a:lnTo>
                    <a:lnTo>
                      <a:pt x="354" y="1674"/>
                    </a:lnTo>
                    <a:lnTo>
                      <a:pt x="345" y="1686"/>
                    </a:lnTo>
                    <a:lnTo>
                      <a:pt x="338" y="1701"/>
                    </a:lnTo>
                    <a:lnTo>
                      <a:pt x="335" y="1721"/>
                    </a:lnTo>
                    <a:lnTo>
                      <a:pt x="333" y="1745"/>
                    </a:lnTo>
                    <a:lnTo>
                      <a:pt x="333" y="1838"/>
                    </a:lnTo>
                    <a:lnTo>
                      <a:pt x="336" y="1857"/>
                    </a:lnTo>
                    <a:lnTo>
                      <a:pt x="344" y="1874"/>
                    </a:lnTo>
                    <a:lnTo>
                      <a:pt x="356" y="1889"/>
                    </a:lnTo>
                    <a:lnTo>
                      <a:pt x="372" y="1900"/>
                    </a:lnTo>
                    <a:lnTo>
                      <a:pt x="391" y="1909"/>
                    </a:lnTo>
                    <a:lnTo>
                      <a:pt x="413" y="1917"/>
                    </a:lnTo>
                    <a:lnTo>
                      <a:pt x="438" y="1922"/>
                    </a:lnTo>
                    <a:lnTo>
                      <a:pt x="466" y="1927"/>
                    </a:lnTo>
                    <a:lnTo>
                      <a:pt x="494" y="1929"/>
                    </a:lnTo>
                    <a:lnTo>
                      <a:pt x="523" y="1930"/>
                    </a:lnTo>
                    <a:lnTo>
                      <a:pt x="553" y="1931"/>
                    </a:lnTo>
                    <a:lnTo>
                      <a:pt x="676" y="1931"/>
                    </a:lnTo>
                    <a:lnTo>
                      <a:pt x="708" y="1930"/>
                    </a:lnTo>
                    <a:lnTo>
                      <a:pt x="734" y="1926"/>
                    </a:lnTo>
                    <a:lnTo>
                      <a:pt x="755" y="1920"/>
                    </a:lnTo>
                    <a:lnTo>
                      <a:pt x="770" y="1912"/>
                    </a:lnTo>
                    <a:lnTo>
                      <a:pt x="782" y="1901"/>
                    </a:lnTo>
                    <a:lnTo>
                      <a:pt x="790" y="1888"/>
                    </a:lnTo>
                    <a:lnTo>
                      <a:pt x="794" y="1871"/>
                    </a:lnTo>
                    <a:lnTo>
                      <a:pt x="796" y="1853"/>
                    </a:lnTo>
                    <a:lnTo>
                      <a:pt x="793" y="1834"/>
                    </a:lnTo>
                    <a:lnTo>
                      <a:pt x="786" y="1818"/>
                    </a:lnTo>
                    <a:lnTo>
                      <a:pt x="773" y="1802"/>
                    </a:lnTo>
                    <a:lnTo>
                      <a:pt x="757" y="1789"/>
                    </a:lnTo>
                    <a:lnTo>
                      <a:pt x="738" y="1776"/>
                    </a:lnTo>
                    <a:lnTo>
                      <a:pt x="716" y="1764"/>
                    </a:lnTo>
                    <a:lnTo>
                      <a:pt x="693" y="1753"/>
                    </a:lnTo>
                    <a:lnTo>
                      <a:pt x="669" y="1741"/>
                    </a:lnTo>
                    <a:lnTo>
                      <a:pt x="645" y="1730"/>
                    </a:lnTo>
                    <a:lnTo>
                      <a:pt x="622" y="1720"/>
                    </a:lnTo>
                    <a:lnTo>
                      <a:pt x="598" y="1708"/>
                    </a:lnTo>
                    <a:lnTo>
                      <a:pt x="572" y="1696"/>
                    </a:lnTo>
                    <a:lnTo>
                      <a:pt x="546" y="1685"/>
                    </a:lnTo>
                    <a:lnTo>
                      <a:pt x="520" y="1675"/>
                    </a:lnTo>
                    <a:lnTo>
                      <a:pt x="495" y="1665"/>
                    </a:lnTo>
                    <a:lnTo>
                      <a:pt x="471" y="1658"/>
                    </a:lnTo>
                    <a:lnTo>
                      <a:pt x="450" y="1654"/>
                    </a:lnTo>
                    <a:lnTo>
                      <a:pt x="432" y="1652"/>
                    </a:lnTo>
                    <a:close/>
                    <a:moveTo>
                      <a:pt x="2265" y="1643"/>
                    </a:moveTo>
                    <a:lnTo>
                      <a:pt x="2339" y="1643"/>
                    </a:lnTo>
                    <a:lnTo>
                      <a:pt x="2407" y="1644"/>
                    </a:lnTo>
                    <a:lnTo>
                      <a:pt x="2469" y="1646"/>
                    </a:lnTo>
                    <a:lnTo>
                      <a:pt x="2524" y="1649"/>
                    </a:lnTo>
                    <a:lnTo>
                      <a:pt x="2574" y="1652"/>
                    </a:lnTo>
                    <a:lnTo>
                      <a:pt x="2618" y="1655"/>
                    </a:lnTo>
                    <a:lnTo>
                      <a:pt x="2657" y="1658"/>
                    </a:lnTo>
                    <a:lnTo>
                      <a:pt x="2690" y="1662"/>
                    </a:lnTo>
                    <a:lnTo>
                      <a:pt x="2719" y="1665"/>
                    </a:lnTo>
                    <a:lnTo>
                      <a:pt x="2743" y="1668"/>
                    </a:lnTo>
                    <a:lnTo>
                      <a:pt x="2763" y="1672"/>
                    </a:lnTo>
                    <a:lnTo>
                      <a:pt x="2778" y="1675"/>
                    </a:lnTo>
                    <a:lnTo>
                      <a:pt x="2790" y="1677"/>
                    </a:lnTo>
                    <a:lnTo>
                      <a:pt x="2798" y="1679"/>
                    </a:lnTo>
                    <a:lnTo>
                      <a:pt x="2803" y="1680"/>
                    </a:lnTo>
                    <a:lnTo>
                      <a:pt x="2804" y="1681"/>
                    </a:lnTo>
                    <a:lnTo>
                      <a:pt x="2826" y="1687"/>
                    </a:lnTo>
                    <a:lnTo>
                      <a:pt x="2850" y="1693"/>
                    </a:lnTo>
                    <a:lnTo>
                      <a:pt x="2876" y="1700"/>
                    </a:lnTo>
                    <a:lnTo>
                      <a:pt x="2902" y="1708"/>
                    </a:lnTo>
                    <a:lnTo>
                      <a:pt x="2929" y="1716"/>
                    </a:lnTo>
                    <a:lnTo>
                      <a:pt x="2955" y="1727"/>
                    </a:lnTo>
                    <a:lnTo>
                      <a:pt x="2980" y="1740"/>
                    </a:lnTo>
                    <a:lnTo>
                      <a:pt x="3004" y="1756"/>
                    </a:lnTo>
                    <a:lnTo>
                      <a:pt x="3025" y="1773"/>
                    </a:lnTo>
                    <a:lnTo>
                      <a:pt x="3042" y="1795"/>
                    </a:lnTo>
                    <a:lnTo>
                      <a:pt x="3056" y="1819"/>
                    </a:lnTo>
                    <a:lnTo>
                      <a:pt x="3064" y="1836"/>
                    </a:lnTo>
                    <a:lnTo>
                      <a:pt x="3073" y="1859"/>
                    </a:lnTo>
                    <a:lnTo>
                      <a:pt x="3085" y="1886"/>
                    </a:lnTo>
                    <a:lnTo>
                      <a:pt x="3098" y="1918"/>
                    </a:lnTo>
                    <a:lnTo>
                      <a:pt x="3112" y="1954"/>
                    </a:lnTo>
                    <a:lnTo>
                      <a:pt x="3128" y="1994"/>
                    </a:lnTo>
                    <a:lnTo>
                      <a:pt x="3144" y="2037"/>
                    </a:lnTo>
                    <a:lnTo>
                      <a:pt x="3162" y="2083"/>
                    </a:lnTo>
                    <a:lnTo>
                      <a:pt x="3180" y="2132"/>
                    </a:lnTo>
                    <a:lnTo>
                      <a:pt x="3198" y="2182"/>
                    </a:lnTo>
                    <a:lnTo>
                      <a:pt x="3216" y="2233"/>
                    </a:lnTo>
                    <a:lnTo>
                      <a:pt x="3324" y="2233"/>
                    </a:lnTo>
                    <a:lnTo>
                      <a:pt x="3350" y="2237"/>
                    </a:lnTo>
                    <a:lnTo>
                      <a:pt x="3375" y="2246"/>
                    </a:lnTo>
                    <a:lnTo>
                      <a:pt x="3399" y="2261"/>
                    </a:lnTo>
                    <a:lnTo>
                      <a:pt x="3420" y="2279"/>
                    </a:lnTo>
                    <a:lnTo>
                      <a:pt x="3437" y="2302"/>
                    </a:lnTo>
                    <a:lnTo>
                      <a:pt x="3449" y="2326"/>
                    </a:lnTo>
                    <a:lnTo>
                      <a:pt x="3481" y="2419"/>
                    </a:lnTo>
                    <a:lnTo>
                      <a:pt x="3485" y="2438"/>
                    </a:lnTo>
                    <a:lnTo>
                      <a:pt x="3486" y="2458"/>
                    </a:lnTo>
                    <a:lnTo>
                      <a:pt x="3483" y="2477"/>
                    </a:lnTo>
                    <a:lnTo>
                      <a:pt x="3476" y="2494"/>
                    </a:lnTo>
                    <a:lnTo>
                      <a:pt x="3466" y="2508"/>
                    </a:lnTo>
                    <a:lnTo>
                      <a:pt x="3453" y="2520"/>
                    </a:lnTo>
                    <a:lnTo>
                      <a:pt x="3438" y="2528"/>
                    </a:lnTo>
                    <a:lnTo>
                      <a:pt x="3420" y="2530"/>
                    </a:lnTo>
                    <a:lnTo>
                      <a:pt x="3314" y="2530"/>
                    </a:lnTo>
                    <a:lnTo>
                      <a:pt x="3326" y="2563"/>
                    </a:lnTo>
                    <a:lnTo>
                      <a:pt x="3336" y="2591"/>
                    </a:lnTo>
                    <a:lnTo>
                      <a:pt x="3345" y="2613"/>
                    </a:lnTo>
                    <a:lnTo>
                      <a:pt x="3352" y="2630"/>
                    </a:lnTo>
                    <a:lnTo>
                      <a:pt x="3358" y="2642"/>
                    </a:lnTo>
                    <a:lnTo>
                      <a:pt x="3361" y="2650"/>
                    </a:lnTo>
                    <a:lnTo>
                      <a:pt x="3362" y="2652"/>
                    </a:lnTo>
                    <a:lnTo>
                      <a:pt x="3366" y="2662"/>
                    </a:lnTo>
                    <a:lnTo>
                      <a:pt x="3370" y="2678"/>
                    </a:lnTo>
                    <a:lnTo>
                      <a:pt x="3372" y="2698"/>
                    </a:lnTo>
                    <a:lnTo>
                      <a:pt x="3374" y="2717"/>
                    </a:lnTo>
                    <a:lnTo>
                      <a:pt x="3375" y="2734"/>
                    </a:lnTo>
                    <a:lnTo>
                      <a:pt x="3376" y="2745"/>
                    </a:lnTo>
                    <a:lnTo>
                      <a:pt x="3376" y="3440"/>
                    </a:lnTo>
                    <a:lnTo>
                      <a:pt x="3373" y="3465"/>
                    </a:lnTo>
                    <a:lnTo>
                      <a:pt x="3363" y="3487"/>
                    </a:lnTo>
                    <a:lnTo>
                      <a:pt x="3349" y="3505"/>
                    </a:lnTo>
                    <a:lnTo>
                      <a:pt x="3330" y="3521"/>
                    </a:lnTo>
                    <a:lnTo>
                      <a:pt x="3308" y="3529"/>
                    </a:lnTo>
                    <a:lnTo>
                      <a:pt x="3284" y="3533"/>
                    </a:lnTo>
                    <a:lnTo>
                      <a:pt x="3026" y="3533"/>
                    </a:lnTo>
                    <a:lnTo>
                      <a:pt x="3002" y="3529"/>
                    </a:lnTo>
                    <a:lnTo>
                      <a:pt x="2979" y="3521"/>
                    </a:lnTo>
                    <a:lnTo>
                      <a:pt x="2961" y="3505"/>
                    </a:lnTo>
                    <a:lnTo>
                      <a:pt x="2946" y="3487"/>
                    </a:lnTo>
                    <a:lnTo>
                      <a:pt x="2937" y="3465"/>
                    </a:lnTo>
                    <a:lnTo>
                      <a:pt x="2933" y="3440"/>
                    </a:lnTo>
                    <a:lnTo>
                      <a:pt x="2933" y="3310"/>
                    </a:lnTo>
                    <a:lnTo>
                      <a:pt x="1596" y="3310"/>
                    </a:lnTo>
                    <a:lnTo>
                      <a:pt x="1596" y="3440"/>
                    </a:lnTo>
                    <a:lnTo>
                      <a:pt x="1593" y="3465"/>
                    </a:lnTo>
                    <a:lnTo>
                      <a:pt x="1584" y="3487"/>
                    </a:lnTo>
                    <a:lnTo>
                      <a:pt x="1569" y="3505"/>
                    </a:lnTo>
                    <a:lnTo>
                      <a:pt x="1550" y="3521"/>
                    </a:lnTo>
                    <a:lnTo>
                      <a:pt x="1529" y="3529"/>
                    </a:lnTo>
                    <a:lnTo>
                      <a:pt x="1504" y="3533"/>
                    </a:lnTo>
                    <a:lnTo>
                      <a:pt x="1247" y="3533"/>
                    </a:lnTo>
                    <a:lnTo>
                      <a:pt x="1222" y="3529"/>
                    </a:lnTo>
                    <a:lnTo>
                      <a:pt x="1200" y="3521"/>
                    </a:lnTo>
                    <a:lnTo>
                      <a:pt x="1182" y="3505"/>
                    </a:lnTo>
                    <a:lnTo>
                      <a:pt x="1166" y="3487"/>
                    </a:lnTo>
                    <a:lnTo>
                      <a:pt x="1158" y="3465"/>
                    </a:lnTo>
                    <a:lnTo>
                      <a:pt x="1154" y="3440"/>
                    </a:lnTo>
                    <a:lnTo>
                      <a:pt x="1154" y="2745"/>
                    </a:lnTo>
                    <a:lnTo>
                      <a:pt x="1154" y="2734"/>
                    </a:lnTo>
                    <a:lnTo>
                      <a:pt x="1155" y="2717"/>
                    </a:lnTo>
                    <a:lnTo>
                      <a:pt x="1158" y="2698"/>
                    </a:lnTo>
                    <a:lnTo>
                      <a:pt x="1161" y="2678"/>
                    </a:lnTo>
                    <a:lnTo>
                      <a:pt x="1164" y="2662"/>
                    </a:lnTo>
                    <a:lnTo>
                      <a:pt x="1167" y="2652"/>
                    </a:lnTo>
                    <a:lnTo>
                      <a:pt x="1169" y="2650"/>
                    </a:lnTo>
                    <a:lnTo>
                      <a:pt x="1172" y="2642"/>
                    </a:lnTo>
                    <a:lnTo>
                      <a:pt x="1177" y="2630"/>
                    </a:lnTo>
                    <a:lnTo>
                      <a:pt x="1185" y="2613"/>
                    </a:lnTo>
                    <a:lnTo>
                      <a:pt x="1194" y="2591"/>
                    </a:lnTo>
                    <a:lnTo>
                      <a:pt x="1203" y="2563"/>
                    </a:lnTo>
                    <a:lnTo>
                      <a:pt x="1215" y="2530"/>
                    </a:lnTo>
                    <a:lnTo>
                      <a:pt x="1109" y="2530"/>
                    </a:lnTo>
                    <a:lnTo>
                      <a:pt x="1090" y="2528"/>
                    </a:lnTo>
                    <a:lnTo>
                      <a:pt x="1075" y="2520"/>
                    </a:lnTo>
                    <a:lnTo>
                      <a:pt x="1062" y="2508"/>
                    </a:lnTo>
                    <a:lnTo>
                      <a:pt x="1052" y="2494"/>
                    </a:lnTo>
                    <a:lnTo>
                      <a:pt x="1046" y="2477"/>
                    </a:lnTo>
                    <a:lnTo>
                      <a:pt x="1042" y="2458"/>
                    </a:lnTo>
                    <a:lnTo>
                      <a:pt x="1043" y="2438"/>
                    </a:lnTo>
                    <a:lnTo>
                      <a:pt x="1048" y="2419"/>
                    </a:lnTo>
                    <a:lnTo>
                      <a:pt x="1079" y="2326"/>
                    </a:lnTo>
                    <a:lnTo>
                      <a:pt x="1091" y="2302"/>
                    </a:lnTo>
                    <a:lnTo>
                      <a:pt x="1108" y="2279"/>
                    </a:lnTo>
                    <a:lnTo>
                      <a:pt x="1129" y="2261"/>
                    </a:lnTo>
                    <a:lnTo>
                      <a:pt x="1152" y="2246"/>
                    </a:lnTo>
                    <a:lnTo>
                      <a:pt x="1178" y="2237"/>
                    </a:lnTo>
                    <a:lnTo>
                      <a:pt x="1203" y="2233"/>
                    </a:lnTo>
                    <a:lnTo>
                      <a:pt x="1310" y="2233"/>
                    </a:lnTo>
                    <a:lnTo>
                      <a:pt x="1327" y="2184"/>
                    </a:lnTo>
                    <a:lnTo>
                      <a:pt x="1345" y="2137"/>
                    </a:lnTo>
                    <a:lnTo>
                      <a:pt x="1361" y="2092"/>
                    </a:lnTo>
                    <a:lnTo>
                      <a:pt x="1377" y="2048"/>
                    </a:lnTo>
                    <a:lnTo>
                      <a:pt x="1394" y="2006"/>
                    </a:lnTo>
                    <a:lnTo>
                      <a:pt x="1408" y="1968"/>
                    </a:lnTo>
                    <a:lnTo>
                      <a:pt x="1422" y="1933"/>
                    </a:lnTo>
                    <a:lnTo>
                      <a:pt x="1435" y="1903"/>
                    </a:lnTo>
                    <a:lnTo>
                      <a:pt x="1446" y="1876"/>
                    </a:lnTo>
                    <a:lnTo>
                      <a:pt x="1456" y="1853"/>
                    </a:lnTo>
                    <a:lnTo>
                      <a:pt x="1463" y="1835"/>
                    </a:lnTo>
                    <a:lnTo>
                      <a:pt x="1469" y="1823"/>
                    </a:lnTo>
                    <a:lnTo>
                      <a:pt x="1484" y="1799"/>
                    </a:lnTo>
                    <a:lnTo>
                      <a:pt x="1503" y="1780"/>
                    </a:lnTo>
                    <a:lnTo>
                      <a:pt x="1523" y="1761"/>
                    </a:lnTo>
                    <a:lnTo>
                      <a:pt x="1546" y="1747"/>
                    </a:lnTo>
                    <a:lnTo>
                      <a:pt x="1570" y="1734"/>
                    </a:lnTo>
                    <a:lnTo>
                      <a:pt x="1596" y="1723"/>
                    </a:lnTo>
                    <a:lnTo>
                      <a:pt x="1622" y="1713"/>
                    </a:lnTo>
                    <a:lnTo>
                      <a:pt x="1649" y="1704"/>
                    </a:lnTo>
                    <a:lnTo>
                      <a:pt x="1676" y="1697"/>
                    </a:lnTo>
                    <a:lnTo>
                      <a:pt x="1702" y="1689"/>
                    </a:lnTo>
                    <a:lnTo>
                      <a:pt x="1726" y="1681"/>
                    </a:lnTo>
                    <a:lnTo>
                      <a:pt x="1727" y="1680"/>
                    </a:lnTo>
                    <a:lnTo>
                      <a:pt x="1732" y="1679"/>
                    </a:lnTo>
                    <a:lnTo>
                      <a:pt x="1740" y="1677"/>
                    </a:lnTo>
                    <a:lnTo>
                      <a:pt x="1752" y="1675"/>
                    </a:lnTo>
                    <a:lnTo>
                      <a:pt x="1767" y="1672"/>
                    </a:lnTo>
                    <a:lnTo>
                      <a:pt x="1787" y="1668"/>
                    </a:lnTo>
                    <a:lnTo>
                      <a:pt x="1810" y="1665"/>
                    </a:lnTo>
                    <a:lnTo>
                      <a:pt x="1840" y="1662"/>
                    </a:lnTo>
                    <a:lnTo>
                      <a:pt x="1874" y="1658"/>
                    </a:lnTo>
                    <a:lnTo>
                      <a:pt x="1912" y="1655"/>
                    </a:lnTo>
                    <a:lnTo>
                      <a:pt x="1956" y="1652"/>
                    </a:lnTo>
                    <a:lnTo>
                      <a:pt x="2005" y="1649"/>
                    </a:lnTo>
                    <a:lnTo>
                      <a:pt x="2061" y="1646"/>
                    </a:lnTo>
                    <a:lnTo>
                      <a:pt x="2123" y="1644"/>
                    </a:lnTo>
                    <a:lnTo>
                      <a:pt x="2190" y="1643"/>
                    </a:lnTo>
                    <a:lnTo>
                      <a:pt x="2265" y="1643"/>
                    </a:lnTo>
                    <a:close/>
                    <a:moveTo>
                      <a:pt x="3055" y="1055"/>
                    </a:moveTo>
                    <a:lnTo>
                      <a:pt x="3037" y="1056"/>
                    </a:lnTo>
                    <a:lnTo>
                      <a:pt x="3016" y="1062"/>
                    </a:lnTo>
                    <a:lnTo>
                      <a:pt x="2992" y="1068"/>
                    </a:lnTo>
                    <a:lnTo>
                      <a:pt x="2967" y="1077"/>
                    </a:lnTo>
                    <a:lnTo>
                      <a:pt x="2941" y="1088"/>
                    </a:lnTo>
                    <a:lnTo>
                      <a:pt x="2915" y="1099"/>
                    </a:lnTo>
                    <a:lnTo>
                      <a:pt x="2889" y="1111"/>
                    </a:lnTo>
                    <a:lnTo>
                      <a:pt x="2865" y="1123"/>
                    </a:lnTo>
                    <a:lnTo>
                      <a:pt x="2842" y="1134"/>
                    </a:lnTo>
                    <a:lnTo>
                      <a:pt x="2818" y="1145"/>
                    </a:lnTo>
                    <a:lnTo>
                      <a:pt x="2794" y="1157"/>
                    </a:lnTo>
                    <a:lnTo>
                      <a:pt x="2771" y="1168"/>
                    </a:lnTo>
                    <a:lnTo>
                      <a:pt x="2749" y="1180"/>
                    </a:lnTo>
                    <a:lnTo>
                      <a:pt x="2731" y="1192"/>
                    </a:lnTo>
                    <a:lnTo>
                      <a:pt x="2715" y="1206"/>
                    </a:lnTo>
                    <a:lnTo>
                      <a:pt x="2702" y="1221"/>
                    </a:lnTo>
                    <a:lnTo>
                      <a:pt x="2694" y="1237"/>
                    </a:lnTo>
                    <a:lnTo>
                      <a:pt x="2691" y="1255"/>
                    </a:lnTo>
                    <a:lnTo>
                      <a:pt x="2693" y="1274"/>
                    </a:lnTo>
                    <a:lnTo>
                      <a:pt x="2697" y="1290"/>
                    </a:lnTo>
                    <a:lnTo>
                      <a:pt x="2705" y="1304"/>
                    </a:lnTo>
                    <a:lnTo>
                      <a:pt x="2717" y="1315"/>
                    </a:lnTo>
                    <a:lnTo>
                      <a:pt x="2732" y="1322"/>
                    </a:lnTo>
                    <a:lnTo>
                      <a:pt x="2753" y="1329"/>
                    </a:lnTo>
                    <a:lnTo>
                      <a:pt x="2779" y="1332"/>
                    </a:lnTo>
                    <a:lnTo>
                      <a:pt x="2811" y="1333"/>
                    </a:lnTo>
                    <a:lnTo>
                      <a:pt x="2934" y="1333"/>
                    </a:lnTo>
                    <a:lnTo>
                      <a:pt x="2964" y="1333"/>
                    </a:lnTo>
                    <a:lnTo>
                      <a:pt x="2993" y="1331"/>
                    </a:lnTo>
                    <a:lnTo>
                      <a:pt x="3021" y="1329"/>
                    </a:lnTo>
                    <a:lnTo>
                      <a:pt x="3049" y="1325"/>
                    </a:lnTo>
                    <a:lnTo>
                      <a:pt x="3074" y="1319"/>
                    </a:lnTo>
                    <a:lnTo>
                      <a:pt x="3097" y="1312"/>
                    </a:lnTo>
                    <a:lnTo>
                      <a:pt x="3116" y="1303"/>
                    </a:lnTo>
                    <a:lnTo>
                      <a:pt x="3131" y="1291"/>
                    </a:lnTo>
                    <a:lnTo>
                      <a:pt x="3143" y="1277"/>
                    </a:lnTo>
                    <a:lnTo>
                      <a:pt x="3151" y="1260"/>
                    </a:lnTo>
                    <a:lnTo>
                      <a:pt x="3154" y="1241"/>
                    </a:lnTo>
                    <a:lnTo>
                      <a:pt x="3154" y="1148"/>
                    </a:lnTo>
                    <a:lnTo>
                      <a:pt x="3152" y="1124"/>
                    </a:lnTo>
                    <a:lnTo>
                      <a:pt x="3149" y="1104"/>
                    </a:lnTo>
                    <a:lnTo>
                      <a:pt x="3142" y="1088"/>
                    </a:lnTo>
                    <a:lnTo>
                      <a:pt x="3134" y="1077"/>
                    </a:lnTo>
                    <a:lnTo>
                      <a:pt x="3124" y="1068"/>
                    </a:lnTo>
                    <a:lnTo>
                      <a:pt x="3112" y="1062"/>
                    </a:lnTo>
                    <a:lnTo>
                      <a:pt x="3099" y="1058"/>
                    </a:lnTo>
                    <a:lnTo>
                      <a:pt x="3086" y="1056"/>
                    </a:lnTo>
                    <a:lnTo>
                      <a:pt x="3070" y="1055"/>
                    </a:lnTo>
                    <a:lnTo>
                      <a:pt x="3055" y="1055"/>
                    </a:lnTo>
                    <a:close/>
                    <a:moveTo>
                      <a:pt x="1222" y="770"/>
                    </a:moveTo>
                    <a:lnTo>
                      <a:pt x="1144" y="770"/>
                    </a:lnTo>
                    <a:lnTo>
                      <a:pt x="1072" y="773"/>
                    </a:lnTo>
                    <a:lnTo>
                      <a:pt x="1006" y="775"/>
                    </a:lnTo>
                    <a:lnTo>
                      <a:pt x="948" y="778"/>
                    </a:lnTo>
                    <a:lnTo>
                      <a:pt x="894" y="781"/>
                    </a:lnTo>
                    <a:lnTo>
                      <a:pt x="846" y="786"/>
                    </a:lnTo>
                    <a:lnTo>
                      <a:pt x="803" y="791"/>
                    </a:lnTo>
                    <a:lnTo>
                      <a:pt x="765" y="797"/>
                    </a:lnTo>
                    <a:lnTo>
                      <a:pt x="731" y="803"/>
                    </a:lnTo>
                    <a:lnTo>
                      <a:pt x="703" y="810"/>
                    </a:lnTo>
                    <a:lnTo>
                      <a:pt x="677" y="816"/>
                    </a:lnTo>
                    <a:lnTo>
                      <a:pt x="655" y="823"/>
                    </a:lnTo>
                    <a:lnTo>
                      <a:pt x="638" y="830"/>
                    </a:lnTo>
                    <a:lnTo>
                      <a:pt x="622" y="837"/>
                    </a:lnTo>
                    <a:lnTo>
                      <a:pt x="609" y="845"/>
                    </a:lnTo>
                    <a:lnTo>
                      <a:pt x="600" y="851"/>
                    </a:lnTo>
                    <a:lnTo>
                      <a:pt x="591" y="858"/>
                    </a:lnTo>
                    <a:lnTo>
                      <a:pt x="585" y="864"/>
                    </a:lnTo>
                    <a:lnTo>
                      <a:pt x="580" y="871"/>
                    </a:lnTo>
                    <a:lnTo>
                      <a:pt x="577" y="877"/>
                    </a:lnTo>
                    <a:lnTo>
                      <a:pt x="574" y="882"/>
                    </a:lnTo>
                    <a:lnTo>
                      <a:pt x="572" y="887"/>
                    </a:lnTo>
                    <a:lnTo>
                      <a:pt x="570" y="892"/>
                    </a:lnTo>
                    <a:lnTo>
                      <a:pt x="565" y="904"/>
                    </a:lnTo>
                    <a:lnTo>
                      <a:pt x="557" y="920"/>
                    </a:lnTo>
                    <a:lnTo>
                      <a:pt x="546" y="940"/>
                    </a:lnTo>
                    <a:lnTo>
                      <a:pt x="534" y="962"/>
                    </a:lnTo>
                    <a:lnTo>
                      <a:pt x="521" y="992"/>
                    </a:lnTo>
                    <a:lnTo>
                      <a:pt x="506" y="1025"/>
                    </a:lnTo>
                    <a:lnTo>
                      <a:pt x="490" y="1064"/>
                    </a:lnTo>
                    <a:lnTo>
                      <a:pt x="472" y="1110"/>
                    </a:lnTo>
                    <a:lnTo>
                      <a:pt x="455" y="1162"/>
                    </a:lnTo>
                    <a:lnTo>
                      <a:pt x="437" y="1221"/>
                    </a:lnTo>
                    <a:lnTo>
                      <a:pt x="419" y="1288"/>
                    </a:lnTo>
                    <a:lnTo>
                      <a:pt x="422" y="1289"/>
                    </a:lnTo>
                    <a:lnTo>
                      <a:pt x="432" y="1291"/>
                    </a:lnTo>
                    <a:lnTo>
                      <a:pt x="447" y="1295"/>
                    </a:lnTo>
                    <a:lnTo>
                      <a:pt x="469" y="1301"/>
                    </a:lnTo>
                    <a:lnTo>
                      <a:pt x="497" y="1307"/>
                    </a:lnTo>
                    <a:lnTo>
                      <a:pt x="532" y="1315"/>
                    </a:lnTo>
                    <a:lnTo>
                      <a:pt x="572" y="1322"/>
                    </a:lnTo>
                    <a:lnTo>
                      <a:pt x="620" y="1330"/>
                    </a:lnTo>
                    <a:lnTo>
                      <a:pt x="673" y="1339"/>
                    </a:lnTo>
                    <a:lnTo>
                      <a:pt x="732" y="1346"/>
                    </a:lnTo>
                    <a:lnTo>
                      <a:pt x="799" y="1354"/>
                    </a:lnTo>
                    <a:lnTo>
                      <a:pt x="870" y="1361"/>
                    </a:lnTo>
                    <a:lnTo>
                      <a:pt x="949" y="1366"/>
                    </a:lnTo>
                    <a:lnTo>
                      <a:pt x="1034" y="1370"/>
                    </a:lnTo>
                    <a:lnTo>
                      <a:pt x="1125" y="1373"/>
                    </a:lnTo>
                    <a:lnTo>
                      <a:pt x="1222" y="1374"/>
                    </a:lnTo>
                    <a:lnTo>
                      <a:pt x="1320" y="1373"/>
                    </a:lnTo>
                    <a:lnTo>
                      <a:pt x="1411" y="1370"/>
                    </a:lnTo>
                    <a:lnTo>
                      <a:pt x="1495" y="1366"/>
                    </a:lnTo>
                    <a:lnTo>
                      <a:pt x="1573" y="1361"/>
                    </a:lnTo>
                    <a:lnTo>
                      <a:pt x="1646" y="1354"/>
                    </a:lnTo>
                    <a:lnTo>
                      <a:pt x="1711" y="1346"/>
                    </a:lnTo>
                    <a:lnTo>
                      <a:pt x="1771" y="1339"/>
                    </a:lnTo>
                    <a:lnTo>
                      <a:pt x="1824" y="1330"/>
                    </a:lnTo>
                    <a:lnTo>
                      <a:pt x="1871" y="1322"/>
                    </a:lnTo>
                    <a:lnTo>
                      <a:pt x="1912" y="1315"/>
                    </a:lnTo>
                    <a:lnTo>
                      <a:pt x="1945" y="1307"/>
                    </a:lnTo>
                    <a:lnTo>
                      <a:pt x="1974" y="1301"/>
                    </a:lnTo>
                    <a:lnTo>
                      <a:pt x="1995" y="1295"/>
                    </a:lnTo>
                    <a:lnTo>
                      <a:pt x="2011" y="1291"/>
                    </a:lnTo>
                    <a:lnTo>
                      <a:pt x="2020" y="1289"/>
                    </a:lnTo>
                    <a:lnTo>
                      <a:pt x="2024" y="1288"/>
                    </a:lnTo>
                    <a:lnTo>
                      <a:pt x="2005" y="1220"/>
                    </a:lnTo>
                    <a:lnTo>
                      <a:pt x="1986" y="1159"/>
                    </a:lnTo>
                    <a:lnTo>
                      <a:pt x="1966" y="1104"/>
                    </a:lnTo>
                    <a:lnTo>
                      <a:pt x="1948" y="1055"/>
                    </a:lnTo>
                    <a:lnTo>
                      <a:pt x="1929" y="1013"/>
                    </a:lnTo>
                    <a:lnTo>
                      <a:pt x="1912" y="976"/>
                    </a:lnTo>
                    <a:lnTo>
                      <a:pt x="1898" y="944"/>
                    </a:lnTo>
                    <a:lnTo>
                      <a:pt x="1884" y="917"/>
                    </a:lnTo>
                    <a:lnTo>
                      <a:pt x="1874" y="895"/>
                    </a:lnTo>
                    <a:lnTo>
                      <a:pt x="1866" y="876"/>
                    </a:lnTo>
                    <a:lnTo>
                      <a:pt x="1866" y="875"/>
                    </a:lnTo>
                    <a:lnTo>
                      <a:pt x="1865" y="873"/>
                    </a:lnTo>
                    <a:lnTo>
                      <a:pt x="1864" y="871"/>
                    </a:lnTo>
                    <a:lnTo>
                      <a:pt x="1861" y="866"/>
                    </a:lnTo>
                    <a:lnTo>
                      <a:pt x="1857" y="862"/>
                    </a:lnTo>
                    <a:lnTo>
                      <a:pt x="1852" y="858"/>
                    </a:lnTo>
                    <a:lnTo>
                      <a:pt x="1844" y="852"/>
                    </a:lnTo>
                    <a:lnTo>
                      <a:pt x="1834" y="846"/>
                    </a:lnTo>
                    <a:lnTo>
                      <a:pt x="1822" y="839"/>
                    </a:lnTo>
                    <a:lnTo>
                      <a:pt x="1807" y="833"/>
                    </a:lnTo>
                    <a:lnTo>
                      <a:pt x="1789" y="826"/>
                    </a:lnTo>
                    <a:lnTo>
                      <a:pt x="1768" y="820"/>
                    </a:lnTo>
                    <a:lnTo>
                      <a:pt x="1743" y="812"/>
                    </a:lnTo>
                    <a:lnTo>
                      <a:pt x="1714" y="805"/>
                    </a:lnTo>
                    <a:lnTo>
                      <a:pt x="1680" y="800"/>
                    </a:lnTo>
                    <a:lnTo>
                      <a:pt x="1642" y="793"/>
                    </a:lnTo>
                    <a:lnTo>
                      <a:pt x="1599" y="788"/>
                    </a:lnTo>
                    <a:lnTo>
                      <a:pt x="1550" y="782"/>
                    </a:lnTo>
                    <a:lnTo>
                      <a:pt x="1497" y="779"/>
                    </a:lnTo>
                    <a:lnTo>
                      <a:pt x="1438" y="775"/>
                    </a:lnTo>
                    <a:lnTo>
                      <a:pt x="1372" y="773"/>
                    </a:lnTo>
                    <a:lnTo>
                      <a:pt x="1300" y="770"/>
                    </a:lnTo>
                    <a:lnTo>
                      <a:pt x="1222" y="770"/>
                    </a:lnTo>
                    <a:close/>
                    <a:moveTo>
                      <a:pt x="1222" y="597"/>
                    </a:moveTo>
                    <a:lnTo>
                      <a:pt x="1297" y="598"/>
                    </a:lnTo>
                    <a:lnTo>
                      <a:pt x="1364" y="599"/>
                    </a:lnTo>
                    <a:lnTo>
                      <a:pt x="1426" y="601"/>
                    </a:lnTo>
                    <a:lnTo>
                      <a:pt x="1482" y="604"/>
                    </a:lnTo>
                    <a:lnTo>
                      <a:pt x="1531" y="607"/>
                    </a:lnTo>
                    <a:lnTo>
                      <a:pt x="1575" y="610"/>
                    </a:lnTo>
                    <a:lnTo>
                      <a:pt x="1614" y="613"/>
                    </a:lnTo>
                    <a:lnTo>
                      <a:pt x="1647" y="617"/>
                    </a:lnTo>
                    <a:lnTo>
                      <a:pt x="1676" y="620"/>
                    </a:lnTo>
                    <a:lnTo>
                      <a:pt x="1701" y="623"/>
                    </a:lnTo>
                    <a:lnTo>
                      <a:pt x="1720" y="626"/>
                    </a:lnTo>
                    <a:lnTo>
                      <a:pt x="1735" y="630"/>
                    </a:lnTo>
                    <a:lnTo>
                      <a:pt x="1747" y="632"/>
                    </a:lnTo>
                    <a:lnTo>
                      <a:pt x="1755" y="634"/>
                    </a:lnTo>
                    <a:lnTo>
                      <a:pt x="1759" y="635"/>
                    </a:lnTo>
                    <a:lnTo>
                      <a:pt x="1762" y="636"/>
                    </a:lnTo>
                    <a:lnTo>
                      <a:pt x="1783" y="642"/>
                    </a:lnTo>
                    <a:lnTo>
                      <a:pt x="1807" y="647"/>
                    </a:lnTo>
                    <a:lnTo>
                      <a:pt x="1833" y="655"/>
                    </a:lnTo>
                    <a:lnTo>
                      <a:pt x="1859" y="662"/>
                    </a:lnTo>
                    <a:lnTo>
                      <a:pt x="1887" y="671"/>
                    </a:lnTo>
                    <a:lnTo>
                      <a:pt x="1913" y="682"/>
                    </a:lnTo>
                    <a:lnTo>
                      <a:pt x="1938" y="695"/>
                    </a:lnTo>
                    <a:lnTo>
                      <a:pt x="1962" y="710"/>
                    </a:lnTo>
                    <a:lnTo>
                      <a:pt x="1982" y="728"/>
                    </a:lnTo>
                    <a:lnTo>
                      <a:pt x="2000" y="750"/>
                    </a:lnTo>
                    <a:lnTo>
                      <a:pt x="2014" y="774"/>
                    </a:lnTo>
                    <a:lnTo>
                      <a:pt x="2020" y="791"/>
                    </a:lnTo>
                    <a:lnTo>
                      <a:pt x="2030" y="813"/>
                    </a:lnTo>
                    <a:lnTo>
                      <a:pt x="2042" y="841"/>
                    </a:lnTo>
                    <a:lnTo>
                      <a:pt x="2055" y="873"/>
                    </a:lnTo>
                    <a:lnTo>
                      <a:pt x="2069" y="909"/>
                    </a:lnTo>
                    <a:lnTo>
                      <a:pt x="2085" y="949"/>
                    </a:lnTo>
                    <a:lnTo>
                      <a:pt x="2102" y="992"/>
                    </a:lnTo>
                    <a:lnTo>
                      <a:pt x="2119" y="1038"/>
                    </a:lnTo>
                    <a:lnTo>
                      <a:pt x="2137" y="1087"/>
                    </a:lnTo>
                    <a:lnTo>
                      <a:pt x="2155" y="1137"/>
                    </a:lnTo>
                    <a:lnTo>
                      <a:pt x="2174" y="1188"/>
                    </a:lnTo>
                    <a:lnTo>
                      <a:pt x="2282" y="1188"/>
                    </a:lnTo>
                    <a:lnTo>
                      <a:pt x="2308" y="1192"/>
                    </a:lnTo>
                    <a:lnTo>
                      <a:pt x="2333" y="1201"/>
                    </a:lnTo>
                    <a:lnTo>
                      <a:pt x="2357" y="1216"/>
                    </a:lnTo>
                    <a:lnTo>
                      <a:pt x="2377" y="1234"/>
                    </a:lnTo>
                    <a:lnTo>
                      <a:pt x="2395" y="1256"/>
                    </a:lnTo>
                    <a:lnTo>
                      <a:pt x="2406" y="1281"/>
                    </a:lnTo>
                    <a:lnTo>
                      <a:pt x="2438" y="1374"/>
                    </a:lnTo>
                    <a:lnTo>
                      <a:pt x="2443" y="1393"/>
                    </a:lnTo>
                    <a:lnTo>
                      <a:pt x="2443" y="1413"/>
                    </a:lnTo>
                    <a:lnTo>
                      <a:pt x="2439" y="1432"/>
                    </a:lnTo>
                    <a:lnTo>
                      <a:pt x="2433" y="1449"/>
                    </a:lnTo>
                    <a:lnTo>
                      <a:pt x="2423" y="1463"/>
                    </a:lnTo>
                    <a:lnTo>
                      <a:pt x="2410" y="1475"/>
                    </a:lnTo>
                    <a:lnTo>
                      <a:pt x="2395" y="1482"/>
                    </a:lnTo>
                    <a:lnTo>
                      <a:pt x="2377" y="1485"/>
                    </a:lnTo>
                    <a:lnTo>
                      <a:pt x="2271" y="1485"/>
                    </a:lnTo>
                    <a:lnTo>
                      <a:pt x="2272" y="1488"/>
                    </a:lnTo>
                    <a:lnTo>
                      <a:pt x="2273" y="1490"/>
                    </a:lnTo>
                    <a:lnTo>
                      <a:pt x="2274" y="1494"/>
                    </a:lnTo>
                    <a:lnTo>
                      <a:pt x="2270" y="1494"/>
                    </a:lnTo>
                    <a:lnTo>
                      <a:pt x="2265" y="1494"/>
                    </a:lnTo>
                    <a:lnTo>
                      <a:pt x="2185" y="1494"/>
                    </a:lnTo>
                    <a:lnTo>
                      <a:pt x="2113" y="1495"/>
                    </a:lnTo>
                    <a:lnTo>
                      <a:pt x="2047" y="1497"/>
                    </a:lnTo>
                    <a:lnTo>
                      <a:pt x="1988" y="1500"/>
                    </a:lnTo>
                    <a:lnTo>
                      <a:pt x="1935" y="1504"/>
                    </a:lnTo>
                    <a:lnTo>
                      <a:pt x="1887" y="1507"/>
                    </a:lnTo>
                    <a:lnTo>
                      <a:pt x="1845" y="1511"/>
                    </a:lnTo>
                    <a:lnTo>
                      <a:pt x="1808" y="1516"/>
                    </a:lnTo>
                    <a:lnTo>
                      <a:pt x="1777" y="1520"/>
                    </a:lnTo>
                    <a:lnTo>
                      <a:pt x="1751" y="1523"/>
                    </a:lnTo>
                    <a:lnTo>
                      <a:pt x="1728" y="1528"/>
                    </a:lnTo>
                    <a:lnTo>
                      <a:pt x="1710" y="1531"/>
                    </a:lnTo>
                    <a:lnTo>
                      <a:pt x="1696" y="1534"/>
                    </a:lnTo>
                    <a:lnTo>
                      <a:pt x="1685" y="1537"/>
                    </a:lnTo>
                    <a:lnTo>
                      <a:pt x="1678" y="1540"/>
                    </a:lnTo>
                    <a:lnTo>
                      <a:pt x="1634" y="1553"/>
                    </a:lnTo>
                    <a:lnTo>
                      <a:pt x="1608" y="1561"/>
                    </a:lnTo>
                    <a:lnTo>
                      <a:pt x="1581" y="1570"/>
                    </a:lnTo>
                    <a:lnTo>
                      <a:pt x="1552" y="1580"/>
                    </a:lnTo>
                    <a:lnTo>
                      <a:pt x="1522" y="1592"/>
                    </a:lnTo>
                    <a:lnTo>
                      <a:pt x="1492" y="1606"/>
                    </a:lnTo>
                    <a:lnTo>
                      <a:pt x="1462" y="1622"/>
                    </a:lnTo>
                    <a:lnTo>
                      <a:pt x="1434" y="1642"/>
                    </a:lnTo>
                    <a:lnTo>
                      <a:pt x="1406" y="1665"/>
                    </a:lnTo>
                    <a:lnTo>
                      <a:pt x="1381" y="1691"/>
                    </a:lnTo>
                    <a:lnTo>
                      <a:pt x="1357" y="1721"/>
                    </a:lnTo>
                    <a:lnTo>
                      <a:pt x="1337" y="1756"/>
                    </a:lnTo>
                    <a:lnTo>
                      <a:pt x="1330" y="1771"/>
                    </a:lnTo>
                    <a:lnTo>
                      <a:pt x="1320" y="1792"/>
                    </a:lnTo>
                    <a:lnTo>
                      <a:pt x="1309" y="1817"/>
                    </a:lnTo>
                    <a:lnTo>
                      <a:pt x="1297" y="1846"/>
                    </a:lnTo>
                    <a:lnTo>
                      <a:pt x="1284" y="1879"/>
                    </a:lnTo>
                    <a:lnTo>
                      <a:pt x="1270" y="1915"/>
                    </a:lnTo>
                    <a:lnTo>
                      <a:pt x="1255" y="1954"/>
                    </a:lnTo>
                    <a:lnTo>
                      <a:pt x="1238" y="1996"/>
                    </a:lnTo>
                    <a:lnTo>
                      <a:pt x="1222" y="2039"/>
                    </a:lnTo>
                    <a:lnTo>
                      <a:pt x="1206" y="2084"/>
                    </a:lnTo>
                    <a:lnTo>
                      <a:pt x="1203" y="2084"/>
                    </a:lnTo>
                    <a:lnTo>
                      <a:pt x="1163" y="2087"/>
                    </a:lnTo>
                    <a:lnTo>
                      <a:pt x="1123" y="2098"/>
                    </a:lnTo>
                    <a:lnTo>
                      <a:pt x="1085" y="2113"/>
                    </a:lnTo>
                    <a:lnTo>
                      <a:pt x="1049" y="2135"/>
                    </a:lnTo>
                    <a:lnTo>
                      <a:pt x="1016" y="2161"/>
                    </a:lnTo>
                    <a:lnTo>
                      <a:pt x="988" y="2192"/>
                    </a:lnTo>
                    <a:lnTo>
                      <a:pt x="964" y="2227"/>
                    </a:lnTo>
                    <a:lnTo>
                      <a:pt x="946" y="2265"/>
                    </a:lnTo>
                    <a:lnTo>
                      <a:pt x="554" y="2265"/>
                    </a:lnTo>
                    <a:lnTo>
                      <a:pt x="554" y="2395"/>
                    </a:lnTo>
                    <a:lnTo>
                      <a:pt x="551" y="2420"/>
                    </a:lnTo>
                    <a:lnTo>
                      <a:pt x="541" y="2442"/>
                    </a:lnTo>
                    <a:lnTo>
                      <a:pt x="527" y="2460"/>
                    </a:lnTo>
                    <a:lnTo>
                      <a:pt x="508" y="2474"/>
                    </a:lnTo>
                    <a:lnTo>
                      <a:pt x="486" y="2484"/>
                    </a:lnTo>
                    <a:lnTo>
                      <a:pt x="461" y="2488"/>
                    </a:lnTo>
                    <a:lnTo>
                      <a:pt x="203" y="2488"/>
                    </a:lnTo>
                    <a:lnTo>
                      <a:pt x="180" y="2484"/>
                    </a:lnTo>
                    <a:lnTo>
                      <a:pt x="158" y="2476"/>
                    </a:lnTo>
                    <a:lnTo>
                      <a:pt x="138" y="2460"/>
                    </a:lnTo>
                    <a:lnTo>
                      <a:pt x="124" y="2442"/>
                    </a:lnTo>
                    <a:lnTo>
                      <a:pt x="115" y="2420"/>
                    </a:lnTo>
                    <a:lnTo>
                      <a:pt x="112" y="2395"/>
                    </a:lnTo>
                    <a:lnTo>
                      <a:pt x="112" y="1700"/>
                    </a:lnTo>
                    <a:lnTo>
                      <a:pt x="112" y="1688"/>
                    </a:lnTo>
                    <a:lnTo>
                      <a:pt x="113" y="1672"/>
                    </a:lnTo>
                    <a:lnTo>
                      <a:pt x="115" y="1652"/>
                    </a:lnTo>
                    <a:lnTo>
                      <a:pt x="118" y="1633"/>
                    </a:lnTo>
                    <a:lnTo>
                      <a:pt x="122" y="1617"/>
                    </a:lnTo>
                    <a:lnTo>
                      <a:pt x="125" y="1607"/>
                    </a:lnTo>
                    <a:lnTo>
                      <a:pt x="126" y="1605"/>
                    </a:lnTo>
                    <a:lnTo>
                      <a:pt x="129" y="1597"/>
                    </a:lnTo>
                    <a:lnTo>
                      <a:pt x="135" y="1585"/>
                    </a:lnTo>
                    <a:lnTo>
                      <a:pt x="143" y="1568"/>
                    </a:lnTo>
                    <a:lnTo>
                      <a:pt x="151" y="1546"/>
                    </a:lnTo>
                    <a:lnTo>
                      <a:pt x="161" y="1518"/>
                    </a:lnTo>
                    <a:lnTo>
                      <a:pt x="173" y="1485"/>
                    </a:lnTo>
                    <a:lnTo>
                      <a:pt x="66" y="1485"/>
                    </a:lnTo>
                    <a:lnTo>
                      <a:pt x="48" y="1483"/>
                    </a:lnTo>
                    <a:lnTo>
                      <a:pt x="33" y="1475"/>
                    </a:lnTo>
                    <a:lnTo>
                      <a:pt x="20" y="1463"/>
                    </a:lnTo>
                    <a:lnTo>
                      <a:pt x="10" y="1449"/>
                    </a:lnTo>
                    <a:lnTo>
                      <a:pt x="3" y="1432"/>
                    </a:lnTo>
                    <a:lnTo>
                      <a:pt x="0" y="1413"/>
                    </a:lnTo>
                    <a:lnTo>
                      <a:pt x="0" y="1393"/>
                    </a:lnTo>
                    <a:lnTo>
                      <a:pt x="5" y="1374"/>
                    </a:lnTo>
                    <a:lnTo>
                      <a:pt x="37" y="1281"/>
                    </a:lnTo>
                    <a:lnTo>
                      <a:pt x="49" y="1256"/>
                    </a:lnTo>
                    <a:lnTo>
                      <a:pt x="65" y="1234"/>
                    </a:lnTo>
                    <a:lnTo>
                      <a:pt x="86" y="1216"/>
                    </a:lnTo>
                    <a:lnTo>
                      <a:pt x="110" y="1201"/>
                    </a:lnTo>
                    <a:lnTo>
                      <a:pt x="135" y="1192"/>
                    </a:lnTo>
                    <a:lnTo>
                      <a:pt x="161" y="1188"/>
                    </a:lnTo>
                    <a:lnTo>
                      <a:pt x="268" y="1188"/>
                    </a:lnTo>
                    <a:lnTo>
                      <a:pt x="285" y="1139"/>
                    </a:lnTo>
                    <a:lnTo>
                      <a:pt x="302" y="1092"/>
                    </a:lnTo>
                    <a:lnTo>
                      <a:pt x="319" y="1046"/>
                    </a:lnTo>
                    <a:lnTo>
                      <a:pt x="335" y="1003"/>
                    </a:lnTo>
                    <a:lnTo>
                      <a:pt x="351" y="961"/>
                    </a:lnTo>
                    <a:lnTo>
                      <a:pt x="366" y="923"/>
                    </a:lnTo>
                    <a:lnTo>
                      <a:pt x="380" y="888"/>
                    </a:lnTo>
                    <a:lnTo>
                      <a:pt x="392" y="857"/>
                    </a:lnTo>
                    <a:lnTo>
                      <a:pt x="404" y="830"/>
                    </a:lnTo>
                    <a:lnTo>
                      <a:pt x="413" y="808"/>
                    </a:lnTo>
                    <a:lnTo>
                      <a:pt x="421" y="790"/>
                    </a:lnTo>
                    <a:lnTo>
                      <a:pt x="427" y="778"/>
                    </a:lnTo>
                    <a:lnTo>
                      <a:pt x="442" y="754"/>
                    </a:lnTo>
                    <a:lnTo>
                      <a:pt x="459" y="733"/>
                    </a:lnTo>
                    <a:lnTo>
                      <a:pt x="480" y="716"/>
                    </a:lnTo>
                    <a:lnTo>
                      <a:pt x="503" y="702"/>
                    </a:lnTo>
                    <a:lnTo>
                      <a:pt x="528" y="689"/>
                    </a:lnTo>
                    <a:lnTo>
                      <a:pt x="553" y="678"/>
                    </a:lnTo>
                    <a:lnTo>
                      <a:pt x="580" y="668"/>
                    </a:lnTo>
                    <a:lnTo>
                      <a:pt x="606" y="659"/>
                    </a:lnTo>
                    <a:lnTo>
                      <a:pt x="633" y="652"/>
                    </a:lnTo>
                    <a:lnTo>
                      <a:pt x="658" y="644"/>
                    </a:lnTo>
                    <a:lnTo>
                      <a:pt x="683" y="636"/>
                    </a:lnTo>
                    <a:lnTo>
                      <a:pt x="684" y="635"/>
                    </a:lnTo>
                    <a:lnTo>
                      <a:pt x="690" y="634"/>
                    </a:lnTo>
                    <a:lnTo>
                      <a:pt x="697" y="632"/>
                    </a:lnTo>
                    <a:lnTo>
                      <a:pt x="709" y="630"/>
                    </a:lnTo>
                    <a:lnTo>
                      <a:pt x="725" y="626"/>
                    </a:lnTo>
                    <a:lnTo>
                      <a:pt x="744" y="623"/>
                    </a:lnTo>
                    <a:lnTo>
                      <a:pt x="768" y="620"/>
                    </a:lnTo>
                    <a:lnTo>
                      <a:pt x="798" y="617"/>
                    </a:lnTo>
                    <a:lnTo>
                      <a:pt x="830" y="613"/>
                    </a:lnTo>
                    <a:lnTo>
                      <a:pt x="869" y="610"/>
                    </a:lnTo>
                    <a:lnTo>
                      <a:pt x="913" y="607"/>
                    </a:lnTo>
                    <a:lnTo>
                      <a:pt x="963" y="604"/>
                    </a:lnTo>
                    <a:lnTo>
                      <a:pt x="1018" y="601"/>
                    </a:lnTo>
                    <a:lnTo>
                      <a:pt x="1080" y="599"/>
                    </a:lnTo>
                    <a:lnTo>
                      <a:pt x="1148" y="598"/>
                    </a:lnTo>
                    <a:lnTo>
                      <a:pt x="1222" y="597"/>
                    </a:lnTo>
                    <a:close/>
                    <a:moveTo>
                      <a:pt x="2264" y="0"/>
                    </a:moveTo>
                    <a:lnTo>
                      <a:pt x="2265" y="0"/>
                    </a:lnTo>
                    <a:lnTo>
                      <a:pt x="2339" y="0"/>
                    </a:lnTo>
                    <a:lnTo>
                      <a:pt x="2407" y="1"/>
                    </a:lnTo>
                    <a:lnTo>
                      <a:pt x="2469" y="4"/>
                    </a:lnTo>
                    <a:lnTo>
                      <a:pt x="2524" y="6"/>
                    </a:lnTo>
                    <a:lnTo>
                      <a:pt x="2573" y="9"/>
                    </a:lnTo>
                    <a:lnTo>
                      <a:pt x="2618" y="12"/>
                    </a:lnTo>
                    <a:lnTo>
                      <a:pt x="2656" y="16"/>
                    </a:lnTo>
                    <a:lnTo>
                      <a:pt x="2690" y="19"/>
                    </a:lnTo>
                    <a:lnTo>
                      <a:pt x="2719" y="23"/>
                    </a:lnTo>
                    <a:lnTo>
                      <a:pt x="2743" y="26"/>
                    </a:lnTo>
                    <a:lnTo>
                      <a:pt x="2763" y="30"/>
                    </a:lnTo>
                    <a:lnTo>
                      <a:pt x="2778" y="32"/>
                    </a:lnTo>
                    <a:lnTo>
                      <a:pt x="2790" y="35"/>
                    </a:lnTo>
                    <a:lnTo>
                      <a:pt x="2797" y="36"/>
                    </a:lnTo>
                    <a:lnTo>
                      <a:pt x="2803" y="37"/>
                    </a:lnTo>
                    <a:lnTo>
                      <a:pt x="2804" y="38"/>
                    </a:lnTo>
                    <a:lnTo>
                      <a:pt x="2826" y="44"/>
                    </a:lnTo>
                    <a:lnTo>
                      <a:pt x="2850" y="50"/>
                    </a:lnTo>
                    <a:lnTo>
                      <a:pt x="2876" y="57"/>
                    </a:lnTo>
                    <a:lnTo>
                      <a:pt x="2902" y="65"/>
                    </a:lnTo>
                    <a:lnTo>
                      <a:pt x="2929" y="74"/>
                    </a:lnTo>
                    <a:lnTo>
                      <a:pt x="2955" y="84"/>
                    </a:lnTo>
                    <a:lnTo>
                      <a:pt x="2980" y="97"/>
                    </a:lnTo>
                    <a:lnTo>
                      <a:pt x="3004" y="113"/>
                    </a:lnTo>
                    <a:lnTo>
                      <a:pt x="3025" y="131"/>
                    </a:lnTo>
                    <a:lnTo>
                      <a:pt x="3042" y="152"/>
                    </a:lnTo>
                    <a:lnTo>
                      <a:pt x="3056" y="176"/>
                    </a:lnTo>
                    <a:lnTo>
                      <a:pt x="3063" y="193"/>
                    </a:lnTo>
                    <a:lnTo>
                      <a:pt x="3073" y="216"/>
                    </a:lnTo>
                    <a:lnTo>
                      <a:pt x="3085" y="244"/>
                    </a:lnTo>
                    <a:lnTo>
                      <a:pt x="3098" y="275"/>
                    </a:lnTo>
                    <a:lnTo>
                      <a:pt x="3112" y="312"/>
                    </a:lnTo>
                    <a:lnTo>
                      <a:pt x="3127" y="352"/>
                    </a:lnTo>
                    <a:lnTo>
                      <a:pt x="3144" y="395"/>
                    </a:lnTo>
                    <a:lnTo>
                      <a:pt x="3162" y="441"/>
                    </a:lnTo>
                    <a:lnTo>
                      <a:pt x="3179" y="489"/>
                    </a:lnTo>
                    <a:lnTo>
                      <a:pt x="3198" y="539"/>
                    </a:lnTo>
                    <a:lnTo>
                      <a:pt x="3216" y="590"/>
                    </a:lnTo>
                    <a:lnTo>
                      <a:pt x="3324" y="590"/>
                    </a:lnTo>
                    <a:lnTo>
                      <a:pt x="3350" y="594"/>
                    </a:lnTo>
                    <a:lnTo>
                      <a:pt x="3375" y="604"/>
                    </a:lnTo>
                    <a:lnTo>
                      <a:pt x="3399" y="618"/>
                    </a:lnTo>
                    <a:lnTo>
                      <a:pt x="3420" y="637"/>
                    </a:lnTo>
                    <a:lnTo>
                      <a:pt x="3437" y="659"/>
                    </a:lnTo>
                    <a:lnTo>
                      <a:pt x="3448" y="683"/>
                    </a:lnTo>
                    <a:lnTo>
                      <a:pt x="3481" y="776"/>
                    </a:lnTo>
                    <a:lnTo>
                      <a:pt x="3485" y="796"/>
                    </a:lnTo>
                    <a:lnTo>
                      <a:pt x="3485" y="815"/>
                    </a:lnTo>
                    <a:lnTo>
                      <a:pt x="3483" y="834"/>
                    </a:lnTo>
                    <a:lnTo>
                      <a:pt x="3475" y="851"/>
                    </a:lnTo>
                    <a:lnTo>
                      <a:pt x="3465" y="866"/>
                    </a:lnTo>
                    <a:lnTo>
                      <a:pt x="3453" y="877"/>
                    </a:lnTo>
                    <a:lnTo>
                      <a:pt x="3437" y="885"/>
                    </a:lnTo>
                    <a:lnTo>
                      <a:pt x="3420" y="887"/>
                    </a:lnTo>
                    <a:lnTo>
                      <a:pt x="3314" y="887"/>
                    </a:lnTo>
                    <a:lnTo>
                      <a:pt x="3326" y="921"/>
                    </a:lnTo>
                    <a:lnTo>
                      <a:pt x="3336" y="948"/>
                    </a:lnTo>
                    <a:lnTo>
                      <a:pt x="3345" y="970"/>
                    </a:lnTo>
                    <a:lnTo>
                      <a:pt x="3352" y="988"/>
                    </a:lnTo>
                    <a:lnTo>
                      <a:pt x="3358" y="1000"/>
                    </a:lnTo>
                    <a:lnTo>
                      <a:pt x="3361" y="1007"/>
                    </a:lnTo>
                    <a:lnTo>
                      <a:pt x="3362" y="1009"/>
                    </a:lnTo>
                    <a:lnTo>
                      <a:pt x="3366" y="1020"/>
                    </a:lnTo>
                    <a:lnTo>
                      <a:pt x="3370" y="1036"/>
                    </a:lnTo>
                    <a:lnTo>
                      <a:pt x="3372" y="1055"/>
                    </a:lnTo>
                    <a:lnTo>
                      <a:pt x="3374" y="1074"/>
                    </a:lnTo>
                    <a:lnTo>
                      <a:pt x="3375" y="1091"/>
                    </a:lnTo>
                    <a:lnTo>
                      <a:pt x="3376" y="1103"/>
                    </a:lnTo>
                    <a:lnTo>
                      <a:pt x="3376" y="1798"/>
                    </a:lnTo>
                    <a:lnTo>
                      <a:pt x="3373" y="1822"/>
                    </a:lnTo>
                    <a:lnTo>
                      <a:pt x="3363" y="1845"/>
                    </a:lnTo>
                    <a:lnTo>
                      <a:pt x="3349" y="1864"/>
                    </a:lnTo>
                    <a:lnTo>
                      <a:pt x="3330" y="1878"/>
                    </a:lnTo>
                    <a:lnTo>
                      <a:pt x="3308" y="1888"/>
                    </a:lnTo>
                    <a:lnTo>
                      <a:pt x="3284" y="1891"/>
                    </a:lnTo>
                    <a:lnTo>
                      <a:pt x="3247" y="1891"/>
                    </a:lnTo>
                    <a:lnTo>
                      <a:pt x="3233" y="1855"/>
                    </a:lnTo>
                    <a:lnTo>
                      <a:pt x="3219" y="1824"/>
                    </a:lnTo>
                    <a:lnTo>
                      <a:pt x="3209" y="1797"/>
                    </a:lnTo>
                    <a:lnTo>
                      <a:pt x="3200" y="1775"/>
                    </a:lnTo>
                    <a:lnTo>
                      <a:pt x="3192" y="1759"/>
                    </a:lnTo>
                    <a:lnTo>
                      <a:pt x="3175" y="1724"/>
                    </a:lnTo>
                    <a:lnTo>
                      <a:pt x="3153" y="1693"/>
                    </a:lnTo>
                    <a:lnTo>
                      <a:pt x="3128" y="1666"/>
                    </a:lnTo>
                    <a:lnTo>
                      <a:pt x="3102" y="1642"/>
                    </a:lnTo>
                    <a:lnTo>
                      <a:pt x="3074" y="1622"/>
                    </a:lnTo>
                    <a:lnTo>
                      <a:pt x="3044" y="1605"/>
                    </a:lnTo>
                    <a:lnTo>
                      <a:pt x="3015" y="1591"/>
                    </a:lnTo>
                    <a:lnTo>
                      <a:pt x="2984" y="1579"/>
                    </a:lnTo>
                    <a:lnTo>
                      <a:pt x="2955" y="1568"/>
                    </a:lnTo>
                    <a:lnTo>
                      <a:pt x="2927" y="1559"/>
                    </a:lnTo>
                    <a:lnTo>
                      <a:pt x="2900" y="1552"/>
                    </a:lnTo>
                    <a:lnTo>
                      <a:pt x="2876" y="1546"/>
                    </a:lnTo>
                    <a:lnTo>
                      <a:pt x="2847" y="1538"/>
                    </a:lnTo>
                    <a:lnTo>
                      <a:pt x="2840" y="1536"/>
                    </a:lnTo>
                    <a:lnTo>
                      <a:pt x="2827" y="1533"/>
                    </a:lnTo>
                    <a:lnTo>
                      <a:pt x="2809" y="1530"/>
                    </a:lnTo>
                    <a:lnTo>
                      <a:pt x="2785" y="1525"/>
                    </a:lnTo>
                    <a:lnTo>
                      <a:pt x="2756" y="1520"/>
                    </a:lnTo>
                    <a:lnTo>
                      <a:pt x="2721" y="1516"/>
                    </a:lnTo>
                    <a:lnTo>
                      <a:pt x="2679" y="1511"/>
                    </a:lnTo>
                    <a:lnTo>
                      <a:pt x="2629" y="1507"/>
                    </a:lnTo>
                    <a:lnTo>
                      <a:pt x="2572" y="1502"/>
                    </a:lnTo>
                    <a:lnTo>
                      <a:pt x="2584" y="1469"/>
                    </a:lnTo>
                    <a:lnTo>
                      <a:pt x="2591" y="1434"/>
                    </a:lnTo>
                    <a:lnTo>
                      <a:pt x="2592" y="1398"/>
                    </a:lnTo>
                    <a:lnTo>
                      <a:pt x="2588" y="1361"/>
                    </a:lnTo>
                    <a:lnTo>
                      <a:pt x="2579" y="1326"/>
                    </a:lnTo>
                    <a:lnTo>
                      <a:pt x="2547" y="1233"/>
                    </a:lnTo>
                    <a:lnTo>
                      <a:pt x="2532" y="1196"/>
                    </a:lnTo>
                    <a:lnTo>
                      <a:pt x="2511" y="1163"/>
                    </a:lnTo>
                    <a:lnTo>
                      <a:pt x="2487" y="1133"/>
                    </a:lnTo>
                    <a:lnTo>
                      <a:pt x="2459" y="1105"/>
                    </a:lnTo>
                    <a:lnTo>
                      <a:pt x="2427" y="1082"/>
                    </a:lnTo>
                    <a:lnTo>
                      <a:pt x="2394" y="1064"/>
                    </a:lnTo>
                    <a:lnTo>
                      <a:pt x="2358" y="1051"/>
                    </a:lnTo>
                    <a:lnTo>
                      <a:pt x="2321" y="1042"/>
                    </a:lnTo>
                    <a:lnTo>
                      <a:pt x="2282" y="1039"/>
                    </a:lnTo>
                    <a:lnTo>
                      <a:pt x="2278" y="1039"/>
                    </a:lnTo>
                    <a:lnTo>
                      <a:pt x="2259" y="985"/>
                    </a:lnTo>
                    <a:lnTo>
                      <a:pt x="2239" y="935"/>
                    </a:lnTo>
                    <a:lnTo>
                      <a:pt x="2222" y="888"/>
                    </a:lnTo>
                    <a:lnTo>
                      <a:pt x="2204" y="846"/>
                    </a:lnTo>
                    <a:lnTo>
                      <a:pt x="2189" y="808"/>
                    </a:lnTo>
                    <a:lnTo>
                      <a:pt x="2176" y="775"/>
                    </a:lnTo>
                    <a:lnTo>
                      <a:pt x="2220" y="776"/>
                    </a:lnTo>
                    <a:lnTo>
                      <a:pt x="2265" y="777"/>
                    </a:lnTo>
                    <a:lnTo>
                      <a:pt x="2362" y="776"/>
                    </a:lnTo>
                    <a:lnTo>
                      <a:pt x="2454" y="773"/>
                    </a:lnTo>
                    <a:lnTo>
                      <a:pt x="2538" y="768"/>
                    </a:lnTo>
                    <a:lnTo>
                      <a:pt x="2617" y="763"/>
                    </a:lnTo>
                    <a:lnTo>
                      <a:pt x="2689" y="756"/>
                    </a:lnTo>
                    <a:lnTo>
                      <a:pt x="2754" y="749"/>
                    </a:lnTo>
                    <a:lnTo>
                      <a:pt x="2814" y="741"/>
                    </a:lnTo>
                    <a:lnTo>
                      <a:pt x="2867" y="733"/>
                    </a:lnTo>
                    <a:lnTo>
                      <a:pt x="2914" y="726"/>
                    </a:lnTo>
                    <a:lnTo>
                      <a:pt x="2954" y="717"/>
                    </a:lnTo>
                    <a:lnTo>
                      <a:pt x="2989" y="710"/>
                    </a:lnTo>
                    <a:lnTo>
                      <a:pt x="3016" y="704"/>
                    </a:lnTo>
                    <a:lnTo>
                      <a:pt x="3038" y="698"/>
                    </a:lnTo>
                    <a:lnTo>
                      <a:pt x="3054" y="694"/>
                    </a:lnTo>
                    <a:lnTo>
                      <a:pt x="3063" y="691"/>
                    </a:lnTo>
                    <a:lnTo>
                      <a:pt x="3066" y="690"/>
                    </a:lnTo>
                    <a:lnTo>
                      <a:pt x="3048" y="622"/>
                    </a:lnTo>
                    <a:lnTo>
                      <a:pt x="3028" y="561"/>
                    </a:lnTo>
                    <a:lnTo>
                      <a:pt x="3008" y="506"/>
                    </a:lnTo>
                    <a:lnTo>
                      <a:pt x="2990" y="458"/>
                    </a:lnTo>
                    <a:lnTo>
                      <a:pt x="2971" y="416"/>
                    </a:lnTo>
                    <a:lnTo>
                      <a:pt x="2955" y="379"/>
                    </a:lnTo>
                    <a:lnTo>
                      <a:pt x="2940" y="347"/>
                    </a:lnTo>
                    <a:lnTo>
                      <a:pt x="2927" y="320"/>
                    </a:lnTo>
                    <a:lnTo>
                      <a:pt x="2916" y="297"/>
                    </a:lnTo>
                    <a:lnTo>
                      <a:pt x="2908" y="278"/>
                    </a:lnTo>
                    <a:lnTo>
                      <a:pt x="2908" y="277"/>
                    </a:lnTo>
                    <a:lnTo>
                      <a:pt x="2907" y="276"/>
                    </a:lnTo>
                    <a:lnTo>
                      <a:pt x="2906" y="273"/>
                    </a:lnTo>
                    <a:lnTo>
                      <a:pt x="2904" y="270"/>
                    </a:lnTo>
                    <a:lnTo>
                      <a:pt x="2900" y="265"/>
                    </a:lnTo>
                    <a:lnTo>
                      <a:pt x="2894" y="260"/>
                    </a:lnTo>
                    <a:lnTo>
                      <a:pt x="2887" y="254"/>
                    </a:lnTo>
                    <a:lnTo>
                      <a:pt x="2877" y="249"/>
                    </a:lnTo>
                    <a:lnTo>
                      <a:pt x="2865" y="242"/>
                    </a:lnTo>
                    <a:lnTo>
                      <a:pt x="2850" y="236"/>
                    </a:lnTo>
                    <a:lnTo>
                      <a:pt x="2832" y="228"/>
                    </a:lnTo>
                    <a:lnTo>
                      <a:pt x="2810" y="222"/>
                    </a:lnTo>
                    <a:lnTo>
                      <a:pt x="2785" y="215"/>
                    </a:lnTo>
                    <a:lnTo>
                      <a:pt x="2756" y="209"/>
                    </a:lnTo>
                    <a:lnTo>
                      <a:pt x="2722" y="202"/>
                    </a:lnTo>
                    <a:lnTo>
                      <a:pt x="2684" y="197"/>
                    </a:lnTo>
                    <a:lnTo>
                      <a:pt x="2642" y="190"/>
                    </a:lnTo>
                    <a:lnTo>
                      <a:pt x="2594" y="186"/>
                    </a:lnTo>
                    <a:lnTo>
                      <a:pt x="2539" y="181"/>
                    </a:lnTo>
                    <a:lnTo>
                      <a:pt x="2481" y="178"/>
                    </a:lnTo>
                    <a:lnTo>
                      <a:pt x="2415" y="175"/>
                    </a:lnTo>
                    <a:lnTo>
                      <a:pt x="2344" y="174"/>
                    </a:lnTo>
                    <a:lnTo>
                      <a:pt x="2265" y="173"/>
                    </a:lnTo>
                    <a:lnTo>
                      <a:pt x="2187" y="174"/>
                    </a:lnTo>
                    <a:lnTo>
                      <a:pt x="2115" y="175"/>
                    </a:lnTo>
                    <a:lnTo>
                      <a:pt x="2050" y="177"/>
                    </a:lnTo>
                    <a:lnTo>
                      <a:pt x="1990" y="180"/>
                    </a:lnTo>
                    <a:lnTo>
                      <a:pt x="1937" y="185"/>
                    </a:lnTo>
                    <a:lnTo>
                      <a:pt x="1889" y="189"/>
                    </a:lnTo>
                    <a:lnTo>
                      <a:pt x="1846" y="194"/>
                    </a:lnTo>
                    <a:lnTo>
                      <a:pt x="1808" y="200"/>
                    </a:lnTo>
                    <a:lnTo>
                      <a:pt x="1775" y="205"/>
                    </a:lnTo>
                    <a:lnTo>
                      <a:pt x="1745" y="212"/>
                    </a:lnTo>
                    <a:lnTo>
                      <a:pt x="1720" y="218"/>
                    </a:lnTo>
                    <a:lnTo>
                      <a:pt x="1698" y="226"/>
                    </a:lnTo>
                    <a:lnTo>
                      <a:pt x="1680" y="233"/>
                    </a:lnTo>
                    <a:lnTo>
                      <a:pt x="1665" y="240"/>
                    </a:lnTo>
                    <a:lnTo>
                      <a:pt x="1652" y="247"/>
                    </a:lnTo>
                    <a:lnTo>
                      <a:pt x="1642" y="254"/>
                    </a:lnTo>
                    <a:lnTo>
                      <a:pt x="1634" y="261"/>
                    </a:lnTo>
                    <a:lnTo>
                      <a:pt x="1628" y="268"/>
                    </a:lnTo>
                    <a:lnTo>
                      <a:pt x="1622" y="274"/>
                    </a:lnTo>
                    <a:lnTo>
                      <a:pt x="1619" y="280"/>
                    </a:lnTo>
                    <a:lnTo>
                      <a:pt x="1617" y="285"/>
                    </a:lnTo>
                    <a:lnTo>
                      <a:pt x="1615" y="289"/>
                    </a:lnTo>
                    <a:lnTo>
                      <a:pt x="1614" y="294"/>
                    </a:lnTo>
                    <a:lnTo>
                      <a:pt x="1607" y="308"/>
                    </a:lnTo>
                    <a:lnTo>
                      <a:pt x="1597" y="326"/>
                    </a:lnTo>
                    <a:lnTo>
                      <a:pt x="1585" y="350"/>
                    </a:lnTo>
                    <a:lnTo>
                      <a:pt x="1570" y="380"/>
                    </a:lnTo>
                    <a:lnTo>
                      <a:pt x="1554" y="415"/>
                    </a:lnTo>
                    <a:lnTo>
                      <a:pt x="1536" y="457"/>
                    </a:lnTo>
                    <a:lnTo>
                      <a:pt x="1497" y="455"/>
                    </a:lnTo>
                    <a:lnTo>
                      <a:pt x="1456" y="453"/>
                    </a:lnTo>
                    <a:lnTo>
                      <a:pt x="1410" y="451"/>
                    </a:lnTo>
                    <a:lnTo>
                      <a:pt x="1361" y="450"/>
                    </a:lnTo>
                    <a:lnTo>
                      <a:pt x="1377" y="406"/>
                    </a:lnTo>
                    <a:lnTo>
                      <a:pt x="1393" y="365"/>
                    </a:lnTo>
                    <a:lnTo>
                      <a:pt x="1408" y="326"/>
                    </a:lnTo>
                    <a:lnTo>
                      <a:pt x="1422" y="292"/>
                    </a:lnTo>
                    <a:lnTo>
                      <a:pt x="1435" y="260"/>
                    </a:lnTo>
                    <a:lnTo>
                      <a:pt x="1446" y="233"/>
                    </a:lnTo>
                    <a:lnTo>
                      <a:pt x="1456" y="211"/>
                    </a:lnTo>
                    <a:lnTo>
                      <a:pt x="1463" y="193"/>
                    </a:lnTo>
                    <a:lnTo>
                      <a:pt x="1469" y="180"/>
                    </a:lnTo>
                    <a:lnTo>
                      <a:pt x="1484" y="157"/>
                    </a:lnTo>
                    <a:lnTo>
                      <a:pt x="1501" y="137"/>
                    </a:lnTo>
                    <a:lnTo>
                      <a:pt x="1522" y="119"/>
                    </a:lnTo>
                    <a:lnTo>
                      <a:pt x="1545" y="104"/>
                    </a:lnTo>
                    <a:lnTo>
                      <a:pt x="1570" y="91"/>
                    </a:lnTo>
                    <a:lnTo>
                      <a:pt x="1596" y="80"/>
                    </a:lnTo>
                    <a:lnTo>
                      <a:pt x="1622" y="70"/>
                    </a:lnTo>
                    <a:lnTo>
                      <a:pt x="1648" y="62"/>
                    </a:lnTo>
                    <a:lnTo>
                      <a:pt x="1676" y="54"/>
                    </a:lnTo>
                    <a:lnTo>
                      <a:pt x="1701" y="46"/>
                    </a:lnTo>
                    <a:lnTo>
                      <a:pt x="1726" y="38"/>
                    </a:lnTo>
                    <a:lnTo>
                      <a:pt x="1727" y="37"/>
                    </a:lnTo>
                    <a:lnTo>
                      <a:pt x="1732" y="36"/>
                    </a:lnTo>
                    <a:lnTo>
                      <a:pt x="1740" y="35"/>
                    </a:lnTo>
                    <a:lnTo>
                      <a:pt x="1752" y="32"/>
                    </a:lnTo>
                    <a:lnTo>
                      <a:pt x="1767" y="30"/>
                    </a:lnTo>
                    <a:lnTo>
                      <a:pt x="1787" y="26"/>
                    </a:lnTo>
                    <a:lnTo>
                      <a:pt x="1810" y="23"/>
                    </a:lnTo>
                    <a:lnTo>
                      <a:pt x="1840" y="19"/>
                    </a:lnTo>
                    <a:lnTo>
                      <a:pt x="1874" y="16"/>
                    </a:lnTo>
                    <a:lnTo>
                      <a:pt x="1912" y="12"/>
                    </a:lnTo>
                    <a:lnTo>
                      <a:pt x="1956" y="9"/>
                    </a:lnTo>
                    <a:lnTo>
                      <a:pt x="2005" y="6"/>
                    </a:lnTo>
                    <a:lnTo>
                      <a:pt x="2061" y="4"/>
                    </a:lnTo>
                    <a:lnTo>
                      <a:pt x="2123" y="1"/>
                    </a:lnTo>
                    <a:lnTo>
                      <a:pt x="2190" y="0"/>
                    </a:lnTo>
                    <a:lnTo>
                      <a:pt x="2264" y="0"/>
                    </a:lnTo>
                    <a:close/>
                  </a:path>
                </a:pathLst>
              </a:custGeom>
              <a:solidFill>
                <a:srgbClr val="13224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/>
                <a:endParaRPr lang="en-US" sz="1100" kern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241916" y="4206738"/>
                <a:ext cx="1354629" cy="2931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rgbClr val="122153"/>
                    </a:solidFill>
                    <a:latin typeface="Arial"/>
                    <a:cs typeface="Arial"/>
                  </a:rPr>
                  <a:t>Healthcare</a:t>
                </a:r>
              </a:p>
            </p:txBody>
          </p:sp>
          <p:sp>
            <p:nvSpPr>
              <p:cNvPr id="75" name="Freeform 30"/>
              <p:cNvSpPr>
                <a:spLocks noChangeAspect="1"/>
              </p:cNvSpPr>
              <p:nvPr/>
            </p:nvSpPr>
            <p:spPr bwMode="auto">
              <a:xfrm>
                <a:off x="701867" y="3721981"/>
                <a:ext cx="399548" cy="457211"/>
              </a:xfrm>
              <a:custGeom>
                <a:avLst/>
                <a:gdLst>
                  <a:gd name="T0" fmla="*/ 2201 w 6093"/>
                  <a:gd name="T1" fmla="*/ 76 h 5402"/>
                  <a:gd name="T2" fmla="*/ 2773 w 6093"/>
                  <a:gd name="T3" fmla="*/ 367 h 5402"/>
                  <a:gd name="T4" fmla="*/ 3222 w 6093"/>
                  <a:gd name="T5" fmla="*/ 449 h 5402"/>
                  <a:gd name="T6" fmla="*/ 3768 w 6093"/>
                  <a:gd name="T7" fmla="*/ 119 h 5402"/>
                  <a:gd name="T8" fmla="*/ 4401 w 6093"/>
                  <a:gd name="T9" fmla="*/ 0 h 5402"/>
                  <a:gd name="T10" fmla="*/ 4957 w 6093"/>
                  <a:gd name="T11" fmla="*/ 80 h 5402"/>
                  <a:gd name="T12" fmla="*/ 5493 w 6093"/>
                  <a:gd name="T13" fmla="*/ 315 h 5402"/>
                  <a:gd name="T14" fmla="*/ 5873 w 6093"/>
                  <a:gd name="T15" fmla="*/ 706 h 5402"/>
                  <a:gd name="T16" fmla="*/ 6073 w 6093"/>
                  <a:gd name="T17" fmla="*/ 1273 h 5402"/>
                  <a:gd name="T18" fmla="*/ 6056 w 6093"/>
                  <a:gd name="T19" fmla="*/ 1981 h 5402"/>
                  <a:gd name="T20" fmla="*/ 5836 w 6093"/>
                  <a:gd name="T21" fmla="*/ 2564 h 5402"/>
                  <a:gd name="T22" fmla="*/ 5408 w 6093"/>
                  <a:gd name="T23" fmla="*/ 3177 h 5402"/>
                  <a:gd name="T24" fmla="*/ 4855 w 6093"/>
                  <a:gd name="T25" fmla="*/ 3794 h 5402"/>
                  <a:gd name="T26" fmla="*/ 4253 w 6093"/>
                  <a:gd name="T27" fmla="*/ 4385 h 5402"/>
                  <a:gd name="T28" fmla="*/ 3763 w 6093"/>
                  <a:gd name="T29" fmla="*/ 4852 h 5402"/>
                  <a:gd name="T30" fmla="*/ 3413 w 6093"/>
                  <a:gd name="T31" fmla="*/ 5202 h 5402"/>
                  <a:gd name="T32" fmla="*/ 3328 w 6093"/>
                  <a:gd name="T33" fmla="*/ 5284 h 5402"/>
                  <a:gd name="T34" fmla="*/ 3147 w 6093"/>
                  <a:gd name="T35" fmla="*/ 5387 h 5402"/>
                  <a:gd name="T36" fmla="*/ 2928 w 6093"/>
                  <a:gd name="T37" fmla="*/ 5373 h 5402"/>
                  <a:gd name="T38" fmla="*/ 2760 w 6093"/>
                  <a:gd name="T39" fmla="*/ 5263 h 5402"/>
                  <a:gd name="T40" fmla="*/ 2643 w 6093"/>
                  <a:gd name="T41" fmla="*/ 5145 h 5402"/>
                  <a:gd name="T42" fmla="*/ 2290 w 6093"/>
                  <a:gd name="T43" fmla="*/ 4800 h 5402"/>
                  <a:gd name="T44" fmla="*/ 1723 w 6093"/>
                  <a:gd name="T45" fmla="*/ 4263 h 5402"/>
                  <a:gd name="T46" fmla="*/ 803 w 6093"/>
                  <a:gd name="T47" fmla="*/ 3314 h 5402"/>
                  <a:gd name="T48" fmla="*/ 1520 w 6093"/>
                  <a:gd name="T49" fmla="*/ 3083 h 5402"/>
                  <a:gd name="T50" fmla="*/ 1629 w 6093"/>
                  <a:gd name="T51" fmla="*/ 2896 h 5402"/>
                  <a:gd name="T52" fmla="*/ 2282 w 6093"/>
                  <a:gd name="T53" fmla="*/ 4267 h 5402"/>
                  <a:gd name="T54" fmla="*/ 2447 w 6093"/>
                  <a:gd name="T55" fmla="*/ 4324 h 5402"/>
                  <a:gd name="T56" fmla="*/ 2632 w 6093"/>
                  <a:gd name="T57" fmla="*/ 4224 h 5402"/>
                  <a:gd name="T58" fmla="*/ 3191 w 6093"/>
                  <a:gd name="T59" fmla="*/ 3348 h 5402"/>
                  <a:gd name="T60" fmla="*/ 3371 w 6093"/>
                  <a:gd name="T61" fmla="*/ 3479 h 5402"/>
                  <a:gd name="T62" fmla="*/ 3580 w 6093"/>
                  <a:gd name="T63" fmla="*/ 3405 h 5402"/>
                  <a:gd name="T64" fmla="*/ 4152 w 6093"/>
                  <a:gd name="T65" fmla="*/ 2924 h 5402"/>
                  <a:gd name="T66" fmla="*/ 4870 w 6093"/>
                  <a:gd name="T67" fmla="*/ 2920 h 5402"/>
                  <a:gd name="T68" fmla="*/ 5010 w 6093"/>
                  <a:gd name="T69" fmla="*/ 2749 h 5402"/>
                  <a:gd name="T70" fmla="*/ 4946 w 6093"/>
                  <a:gd name="T71" fmla="*/ 2533 h 5402"/>
                  <a:gd name="T72" fmla="*/ 4329 w 6093"/>
                  <a:gd name="T73" fmla="*/ 2462 h 5402"/>
                  <a:gd name="T74" fmla="*/ 3926 w 6093"/>
                  <a:gd name="T75" fmla="*/ 2168 h 5402"/>
                  <a:gd name="T76" fmla="*/ 3739 w 6093"/>
                  <a:gd name="T77" fmla="*/ 2249 h 5402"/>
                  <a:gd name="T78" fmla="*/ 3211 w 6093"/>
                  <a:gd name="T79" fmla="*/ 1632 h 5402"/>
                  <a:gd name="T80" fmla="*/ 3021 w 6093"/>
                  <a:gd name="T81" fmla="*/ 1536 h 5402"/>
                  <a:gd name="T82" fmla="*/ 2856 w 6093"/>
                  <a:gd name="T83" fmla="*/ 1601 h 5402"/>
                  <a:gd name="T84" fmla="*/ 1723 w 6093"/>
                  <a:gd name="T85" fmla="*/ 1136 h 5402"/>
                  <a:gd name="T86" fmla="*/ 1560 w 6093"/>
                  <a:gd name="T87" fmla="*/ 980 h 5402"/>
                  <a:gd name="T88" fmla="*/ 1338 w 6093"/>
                  <a:gd name="T89" fmla="*/ 1030 h 5402"/>
                  <a:gd name="T90" fmla="*/ 1168 w 6093"/>
                  <a:gd name="T91" fmla="*/ 2642 h 5402"/>
                  <a:gd name="T92" fmla="*/ 91 w 6093"/>
                  <a:gd name="T93" fmla="*/ 2196 h 5402"/>
                  <a:gd name="T94" fmla="*/ 0 w 6093"/>
                  <a:gd name="T95" fmla="*/ 1540 h 5402"/>
                  <a:gd name="T96" fmla="*/ 115 w 6093"/>
                  <a:gd name="T97" fmla="*/ 916 h 5402"/>
                  <a:gd name="T98" fmla="*/ 429 w 6093"/>
                  <a:gd name="T99" fmla="*/ 451 h 5402"/>
                  <a:gd name="T100" fmla="*/ 901 w 6093"/>
                  <a:gd name="T101" fmla="*/ 156 h 5402"/>
                  <a:gd name="T102" fmla="*/ 1542 w 6093"/>
                  <a:gd name="T103" fmla="*/ 8 h 5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093" h="5402">
                    <a:moveTo>
                      <a:pt x="1692" y="0"/>
                    </a:moveTo>
                    <a:lnTo>
                      <a:pt x="1821" y="4"/>
                    </a:lnTo>
                    <a:lnTo>
                      <a:pt x="1949" y="19"/>
                    </a:lnTo>
                    <a:lnTo>
                      <a:pt x="2077" y="43"/>
                    </a:lnTo>
                    <a:lnTo>
                      <a:pt x="2201" y="76"/>
                    </a:lnTo>
                    <a:lnTo>
                      <a:pt x="2323" y="119"/>
                    </a:lnTo>
                    <a:lnTo>
                      <a:pt x="2443" y="169"/>
                    </a:lnTo>
                    <a:lnTo>
                      <a:pt x="2558" y="228"/>
                    </a:lnTo>
                    <a:lnTo>
                      <a:pt x="2667" y="295"/>
                    </a:lnTo>
                    <a:lnTo>
                      <a:pt x="2773" y="367"/>
                    </a:lnTo>
                    <a:lnTo>
                      <a:pt x="2871" y="449"/>
                    </a:lnTo>
                    <a:lnTo>
                      <a:pt x="2961" y="536"/>
                    </a:lnTo>
                    <a:lnTo>
                      <a:pt x="3047" y="630"/>
                    </a:lnTo>
                    <a:lnTo>
                      <a:pt x="3130" y="536"/>
                    </a:lnTo>
                    <a:lnTo>
                      <a:pt x="3222" y="449"/>
                    </a:lnTo>
                    <a:lnTo>
                      <a:pt x="3321" y="367"/>
                    </a:lnTo>
                    <a:lnTo>
                      <a:pt x="3426" y="295"/>
                    </a:lnTo>
                    <a:lnTo>
                      <a:pt x="3535" y="228"/>
                    </a:lnTo>
                    <a:lnTo>
                      <a:pt x="3650" y="169"/>
                    </a:lnTo>
                    <a:lnTo>
                      <a:pt x="3768" y="119"/>
                    </a:lnTo>
                    <a:lnTo>
                      <a:pt x="3891" y="76"/>
                    </a:lnTo>
                    <a:lnTo>
                      <a:pt x="4016" y="43"/>
                    </a:lnTo>
                    <a:lnTo>
                      <a:pt x="4144" y="19"/>
                    </a:lnTo>
                    <a:lnTo>
                      <a:pt x="4272" y="4"/>
                    </a:lnTo>
                    <a:lnTo>
                      <a:pt x="4401" y="0"/>
                    </a:lnTo>
                    <a:lnTo>
                      <a:pt x="4477" y="2"/>
                    </a:lnTo>
                    <a:lnTo>
                      <a:pt x="4550" y="8"/>
                    </a:lnTo>
                    <a:lnTo>
                      <a:pt x="4692" y="26"/>
                    </a:lnTo>
                    <a:lnTo>
                      <a:pt x="4827" y="50"/>
                    </a:lnTo>
                    <a:lnTo>
                      <a:pt x="4957" y="80"/>
                    </a:lnTo>
                    <a:lnTo>
                      <a:pt x="5077" y="115"/>
                    </a:lnTo>
                    <a:lnTo>
                      <a:pt x="5192" y="156"/>
                    </a:lnTo>
                    <a:lnTo>
                      <a:pt x="5299" y="204"/>
                    </a:lnTo>
                    <a:lnTo>
                      <a:pt x="5401" y="256"/>
                    </a:lnTo>
                    <a:lnTo>
                      <a:pt x="5493" y="315"/>
                    </a:lnTo>
                    <a:lnTo>
                      <a:pt x="5582" y="380"/>
                    </a:lnTo>
                    <a:lnTo>
                      <a:pt x="5664" y="451"/>
                    </a:lnTo>
                    <a:lnTo>
                      <a:pt x="5738" y="528"/>
                    </a:lnTo>
                    <a:lnTo>
                      <a:pt x="5806" y="610"/>
                    </a:lnTo>
                    <a:lnTo>
                      <a:pt x="5873" y="706"/>
                    </a:lnTo>
                    <a:lnTo>
                      <a:pt x="5930" y="808"/>
                    </a:lnTo>
                    <a:lnTo>
                      <a:pt x="5978" y="916"/>
                    </a:lnTo>
                    <a:lnTo>
                      <a:pt x="6019" y="1029"/>
                    </a:lnTo>
                    <a:lnTo>
                      <a:pt x="6051" y="1147"/>
                    </a:lnTo>
                    <a:lnTo>
                      <a:pt x="6073" y="1273"/>
                    </a:lnTo>
                    <a:lnTo>
                      <a:pt x="6088" y="1403"/>
                    </a:lnTo>
                    <a:lnTo>
                      <a:pt x="6093" y="1540"/>
                    </a:lnTo>
                    <a:lnTo>
                      <a:pt x="6089" y="1681"/>
                    </a:lnTo>
                    <a:lnTo>
                      <a:pt x="6077" y="1827"/>
                    </a:lnTo>
                    <a:lnTo>
                      <a:pt x="6056" y="1981"/>
                    </a:lnTo>
                    <a:lnTo>
                      <a:pt x="6032" y="2094"/>
                    </a:lnTo>
                    <a:lnTo>
                      <a:pt x="5997" y="2209"/>
                    </a:lnTo>
                    <a:lnTo>
                      <a:pt x="5953" y="2325"/>
                    </a:lnTo>
                    <a:lnTo>
                      <a:pt x="5899" y="2444"/>
                    </a:lnTo>
                    <a:lnTo>
                      <a:pt x="5836" y="2564"/>
                    </a:lnTo>
                    <a:lnTo>
                      <a:pt x="5764" y="2685"/>
                    </a:lnTo>
                    <a:lnTo>
                      <a:pt x="5684" y="2807"/>
                    </a:lnTo>
                    <a:lnTo>
                      <a:pt x="5599" y="2931"/>
                    </a:lnTo>
                    <a:lnTo>
                      <a:pt x="5506" y="3053"/>
                    </a:lnTo>
                    <a:lnTo>
                      <a:pt x="5408" y="3177"/>
                    </a:lnTo>
                    <a:lnTo>
                      <a:pt x="5305" y="3301"/>
                    </a:lnTo>
                    <a:lnTo>
                      <a:pt x="5197" y="3426"/>
                    </a:lnTo>
                    <a:lnTo>
                      <a:pt x="5086" y="3548"/>
                    </a:lnTo>
                    <a:lnTo>
                      <a:pt x="4972" y="3672"/>
                    </a:lnTo>
                    <a:lnTo>
                      <a:pt x="4855" y="3794"/>
                    </a:lnTo>
                    <a:lnTo>
                      <a:pt x="4735" y="3915"/>
                    </a:lnTo>
                    <a:lnTo>
                      <a:pt x="4614" y="4035"/>
                    </a:lnTo>
                    <a:lnTo>
                      <a:pt x="4494" y="4154"/>
                    </a:lnTo>
                    <a:lnTo>
                      <a:pt x="4374" y="4270"/>
                    </a:lnTo>
                    <a:lnTo>
                      <a:pt x="4253" y="4385"/>
                    </a:lnTo>
                    <a:lnTo>
                      <a:pt x="4135" y="4500"/>
                    </a:lnTo>
                    <a:lnTo>
                      <a:pt x="4018" y="4611"/>
                    </a:lnTo>
                    <a:lnTo>
                      <a:pt x="3931" y="4691"/>
                    </a:lnTo>
                    <a:lnTo>
                      <a:pt x="3846" y="4772"/>
                    </a:lnTo>
                    <a:lnTo>
                      <a:pt x="3763" y="4852"/>
                    </a:lnTo>
                    <a:lnTo>
                      <a:pt x="3683" y="4930"/>
                    </a:lnTo>
                    <a:lnTo>
                      <a:pt x="3607" y="5004"/>
                    </a:lnTo>
                    <a:lnTo>
                      <a:pt x="3537" y="5074"/>
                    </a:lnTo>
                    <a:lnTo>
                      <a:pt x="3470" y="5141"/>
                    </a:lnTo>
                    <a:lnTo>
                      <a:pt x="3413" y="5202"/>
                    </a:lnTo>
                    <a:lnTo>
                      <a:pt x="3408" y="5210"/>
                    </a:lnTo>
                    <a:lnTo>
                      <a:pt x="3395" y="5222"/>
                    </a:lnTo>
                    <a:lnTo>
                      <a:pt x="3378" y="5241"/>
                    </a:lnTo>
                    <a:lnTo>
                      <a:pt x="3356" y="5261"/>
                    </a:lnTo>
                    <a:lnTo>
                      <a:pt x="3328" y="5284"/>
                    </a:lnTo>
                    <a:lnTo>
                      <a:pt x="3298" y="5308"/>
                    </a:lnTo>
                    <a:lnTo>
                      <a:pt x="3265" y="5332"/>
                    </a:lnTo>
                    <a:lnTo>
                      <a:pt x="3228" y="5354"/>
                    </a:lnTo>
                    <a:lnTo>
                      <a:pt x="3187" y="5373"/>
                    </a:lnTo>
                    <a:lnTo>
                      <a:pt x="3147" y="5387"/>
                    </a:lnTo>
                    <a:lnTo>
                      <a:pt x="3104" y="5398"/>
                    </a:lnTo>
                    <a:lnTo>
                      <a:pt x="3058" y="5402"/>
                    </a:lnTo>
                    <a:lnTo>
                      <a:pt x="3013" y="5398"/>
                    </a:lnTo>
                    <a:lnTo>
                      <a:pt x="2971" y="5387"/>
                    </a:lnTo>
                    <a:lnTo>
                      <a:pt x="2928" y="5373"/>
                    </a:lnTo>
                    <a:lnTo>
                      <a:pt x="2889" y="5354"/>
                    </a:lnTo>
                    <a:lnTo>
                      <a:pt x="2852" y="5332"/>
                    </a:lnTo>
                    <a:lnTo>
                      <a:pt x="2817" y="5310"/>
                    </a:lnTo>
                    <a:lnTo>
                      <a:pt x="2786" y="5285"/>
                    </a:lnTo>
                    <a:lnTo>
                      <a:pt x="2760" y="5263"/>
                    </a:lnTo>
                    <a:lnTo>
                      <a:pt x="2736" y="5241"/>
                    </a:lnTo>
                    <a:lnTo>
                      <a:pt x="2717" y="5224"/>
                    </a:lnTo>
                    <a:lnTo>
                      <a:pt x="2704" y="5210"/>
                    </a:lnTo>
                    <a:lnTo>
                      <a:pt x="2697" y="5202"/>
                    </a:lnTo>
                    <a:lnTo>
                      <a:pt x="2643" y="5145"/>
                    </a:lnTo>
                    <a:lnTo>
                      <a:pt x="2584" y="5084"/>
                    </a:lnTo>
                    <a:lnTo>
                      <a:pt x="2517" y="5019"/>
                    </a:lnTo>
                    <a:lnTo>
                      <a:pt x="2447" y="4950"/>
                    </a:lnTo>
                    <a:lnTo>
                      <a:pt x="2371" y="4876"/>
                    </a:lnTo>
                    <a:lnTo>
                      <a:pt x="2290" y="4800"/>
                    </a:lnTo>
                    <a:lnTo>
                      <a:pt x="2204" y="4720"/>
                    </a:lnTo>
                    <a:lnTo>
                      <a:pt x="2117" y="4637"/>
                    </a:lnTo>
                    <a:lnTo>
                      <a:pt x="2097" y="4619"/>
                    </a:lnTo>
                    <a:lnTo>
                      <a:pt x="1912" y="4444"/>
                    </a:lnTo>
                    <a:lnTo>
                      <a:pt x="1723" y="4263"/>
                    </a:lnTo>
                    <a:lnTo>
                      <a:pt x="1533" y="4080"/>
                    </a:lnTo>
                    <a:lnTo>
                      <a:pt x="1342" y="3891"/>
                    </a:lnTo>
                    <a:lnTo>
                      <a:pt x="1155" y="3700"/>
                    </a:lnTo>
                    <a:lnTo>
                      <a:pt x="975" y="3507"/>
                    </a:lnTo>
                    <a:lnTo>
                      <a:pt x="803" y="3314"/>
                    </a:lnTo>
                    <a:lnTo>
                      <a:pt x="642" y="3120"/>
                    </a:lnTo>
                    <a:lnTo>
                      <a:pt x="1390" y="3120"/>
                    </a:lnTo>
                    <a:lnTo>
                      <a:pt x="1436" y="3114"/>
                    </a:lnTo>
                    <a:lnTo>
                      <a:pt x="1481" y="3103"/>
                    </a:lnTo>
                    <a:lnTo>
                      <a:pt x="1520" y="3083"/>
                    </a:lnTo>
                    <a:lnTo>
                      <a:pt x="1555" y="3055"/>
                    </a:lnTo>
                    <a:lnTo>
                      <a:pt x="1583" y="3022"/>
                    </a:lnTo>
                    <a:lnTo>
                      <a:pt x="1607" y="2985"/>
                    </a:lnTo>
                    <a:lnTo>
                      <a:pt x="1621" y="2942"/>
                    </a:lnTo>
                    <a:lnTo>
                      <a:pt x="1629" y="2896"/>
                    </a:lnTo>
                    <a:lnTo>
                      <a:pt x="1657" y="2464"/>
                    </a:lnTo>
                    <a:lnTo>
                      <a:pt x="2212" y="4159"/>
                    </a:lnTo>
                    <a:lnTo>
                      <a:pt x="2228" y="4200"/>
                    </a:lnTo>
                    <a:lnTo>
                      <a:pt x="2253" y="4235"/>
                    </a:lnTo>
                    <a:lnTo>
                      <a:pt x="2282" y="4267"/>
                    </a:lnTo>
                    <a:lnTo>
                      <a:pt x="2315" y="4291"/>
                    </a:lnTo>
                    <a:lnTo>
                      <a:pt x="2354" y="4309"/>
                    </a:lnTo>
                    <a:lnTo>
                      <a:pt x="2395" y="4320"/>
                    </a:lnTo>
                    <a:lnTo>
                      <a:pt x="2438" y="4324"/>
                    </a:lnTo>
                    <a:lnTo>
                      <a:pt x="2447" y="4324"/>
                    </a:lnTo>
                    <a:lnTo>
                      <a:pt x="2491" y="4318"/>
                    </a:lnTo>
                    <a:lnTo>
                      <a:pt x="2532" y="4306"/>
                    </a:lnTo>
                    <a:lnTo>
                      <a:pt x="2571" y="4283"/>
                    </a:lnTo>
                    <a:lnTo>
                      <a:pt x="2604" y="4257"/>
                    </a:lnTo>
                    <a:lnTo>
                      <a:pt x="2632" y="4224"/>
                    </a:lnTo>
                    <a:lnTo>
                      <a:pt x="2654" y="4187"/>
                    </a:lnTo>
                    <a:lnTo>
                      <a:pt x="2669" y="4144"/>
                    </a:lnTo>
                    <a:lnTo>
                      <a:pt x="3024" y="2733"/>
                    </a:lnTo>
                    <a:lnTo>
                      <a:pt x="3174" y="3303"/>
                    </a:lnTo>
                    <a:lnTo>
                      <a:pt x="3191" y="3348"/>
                    </a:lnTo>
                    <a:lnTo>
                      <a:pt x="3215" y="3387"/>
                    </a:lnTo>
                    <a:lnTo>
                      <a:pt x="3246" y="3420"/>
                    </a:lnTo>
                    <a:lnTo>
                      <a:pt x="3284" y="3448"/>
                    </a:lnTo>
                    <a:lnTo>
                      <a:pt x="3324" y="3466"/>
                    </a:lnTo>
                    <a:lnTo>
                      <a:pt x="3371" y="3479"/>
                    </a:lnTo>
                    <a:lnTo>
                      <a:pt x="3417" y="3481"/>
                    </a:lnTo>
                    <a:lnTo>
                      <a:pt x="3463" y="3474"/>
                    </a:lnTo>
                    <a:lnTo>
                      <a:pt x="3506" y="3459"/>
                    </a:lnTo>
                    <a:lnTo>
                      <a:pt x="3544" y="3435"/>
                    </a:lnTo>
                    <a:lnTo>
                      <a:pt x="3580" y="3405"/>
                    </a:lnTo>
                    <a:lnTo>
                      <a:pt x="3607" y="3366"/>
                    </a:lnTo>
                    <a:lnTo>
                      <a:pt x="3968" y="2779"/>
                    </a:lnTo>
                    <a:lnTo>
                      <a:pt x="4076" y="2877"/>
                    </a:lnTo>
                    <a:lnTo>
                      <a:pt x="4111" y="2903"/>
                    </a:lnTo>
                    <a:lnTo>
                      <a:pt x="4152" y="2924"/>
                    </a:lnTo>
                    <a:lnTo>
                      <a:pt x="4192" y="2935"/>
                    </a:lnTo>
                    <a:lnTo>
                      <a:pt x="4237" y="2938"/>
                    </a:lnTo>
                    <a:lnTo>
                      <a:pt x="4777" y="2938"/>
                    </a:lnTo>
                    <a:lnTo>
                      <a:pt x="4825" y="2935"/>
                    </a:lnTo>
                    <a:lnTo>
                      <a:pt x="4870" y="2920"/>
                    </a:lnTo>
                    <a:lnTo>
                      <a:pt x="4910" y="2898"/>
                    </a:lnTo>
                    <a:lnTo>
                      <a:pt x="4946" y="2870"/>
                    </a:lnTo>
                    <a:lnTo>
                      <a:pt x="4975" y="2835"/>
                    </a:lnTo>
                    <a:lnTo>
                      <a:pt x="4997" y="2794"/>
                    </a:lnTo>
                    <a:lnTo>
                      <a:pt x="5010" y="2749"/>
                    </a:lnTo>
                    <a:lnTo>
                      <a:pt x="5016" y="2701"/>
                    </a:lnTo>
                    <a:lnTo>
                      <a:pt x="5010" y="2653"/>
                    </a:lnTo>
                    <a:lnTo>
                      <a:pt x="4997" y="2607"/>
                    </a:lnTo>
                    <a:lnTo>
                      <a:pt x="4975" y="2568"/>
                    </a:lnTo>
                    <a:lnTo>
                      <a:pt x="4946" y="2533"/>
                    </a:lnTo>
                    <a:lnTo>
                      <a:pt x="4910" y="2503"/>
                    </a:lnTo>
                    <a:lnTo>
                      <a:pt x="4870" y="2481"/>
                    </a:lnTo>
                    <a:lnTo>
                      <a:pt x="4825" y="2466"/>
                    </a:lnTo>
                    <a:lnTo>
                      <a:pt x="4777" y="2462"/>
                    </a:lnTo>
                    <a:lnTo>
                      <a:pt x="4329" y="2462"/>
                    </a:lnTo>
                    <a:lnTo>
                      <a:pt x="4078" y="2231"/>
                    </a:lnTo>
                    <a:lnTo>
                      <a:pt x="4044" y="2205"/>
                    </a:lnTo>
                    <a:lnTo>
                      <a:pt x="4007" y="2186"/>
                    </a:lnTo>
                    <a:lnTo>
                      <a:pt x="3968" y="2173"/>
                    </a:lnTo>
                    <a:lnTo>
                      <a:pt x="3926" y="2168"/>
                    </a:lnTo>
                    <a:lnTo>
                      <a:pt x="3883" y="2171"/>
                    </a:lnTo>
                    <a:lnTo>
                      <a:pt x="3842" y="2181"/>
                    </a:lnTo>
                    <a:lnTo>
                      <a:pt x="3804" y="2197"/>
                    </a:lnTo>
                    <a:lnTo>
                      <a:pt x="3770" y="2220"/>
                    </a:lnTo>
                    <a:lnTo>
                      <a:pt x="3739" y="2249"/>
                    </a:lnTo>
                    <a:lnTo>
                      <a:pt x="3715" y="2283"/>
                    </a:lnTo>
                    <a:lnTo>
                      <a:pt x="3495" y="2642"/>
                    </a:lnTo>
                    <a:lnTo>
                      <a:pt x="3250" y="1714"/>
                    </a:lnTo>
                    <a:lnTo>
                      <a:pt x="3235" y="1671"/>
                    </a:lnTo>
                    <a:lnTo>
                      <a:pt x="3211" y="1632"/>
                    </a:lnTo>
                    <a:lnTo>
                      <a:pt x="3184" y="1601"/>
                    </a:lnTo>
                    <a:lnTo>
                      <a:pt x="3148" y="1573"/>
                    </a:lnTo>
                    <a:lnTo>
                      <a:pt x="3108" y="1553"/>
                    </a:lnTo>
                    <a:lnTo>
                      <a:pt x="3065" y="1540"/>
                    </a:lnTo>
                    <a:lnTo>
                      <a:pt x="3021" y="1536"/>
                    </a:lnTo>
                    <a:lnTo>
                      <a:pt x="3019" y="1536"/>
                    </a:lnTo>
                    <a:lnTo>
                      <a:pt x="2974" y="1542"/>
                    </a:lnTo>
                    <a:lnTo>
                      <a:pt x="2930" y="1555"/>
                    </a:lnTo>
                    <a:lnTo>
                      <a:pt x="2891" y="1575"/>
                    </a:lnTo>
                    <a:lnTo>
                      <a:pt x="2856" y="1601"/>
                    </a:lnTo>
                    <a:lnTo>
                      <a:pt x="2828" y="1634"/>
                    </a:lnTo>
                    <a:lnTo>
                      <a:pt x="2804" y="1673"/>
                    </a:lnTo>
                    <a:lnTo>
                      <a:pt x="2789" y="1716"/>
                    </a:lnTo>
                    <a:lnTo>
                      <a:pt x="2408" y="3229"/>
                    </a:lnTo>
                    <a:lnTo>
                      <a:pt x="1723" y="1136"/>
                    </a:lnTo>
                    <a:lnTo>
                      <a:pt x="1703" y="1092"/>
                    </a:lnTo>
                    <a:lnTo>
                      <a:pt x="1675" y="1054"/>
                    </a:lnTo>
                    <a:lnTo>
                      <a:pt x="1642" y="1023"/>
                    </a:lnTo>
                    <a:lnTo>
                      <a:pt x="1603" y="997"/>
                    </a:lnTo>
                    <a:lnTo>
                      <a:pt x="1560" y="980"/>
                    </a:lnTo>
                    <a:lnTo>
                      <a:pt x="1514" y="973"/>
                    </a:lnTo>
                    <a:lnTo>
                      <a:pt x="1466" y="973"/>
                    </a:lnTo>
                    <a:lnTo>
                      <a:pt x="1420" y="984"/>
                    </a:lnTo>
                    <a:lnTo>
                      <a:pt x="1377" y="1004"/>
                    </a:lnTo>
                    <a:lnTo>
                      <a:pt x="1338" y="1030"/>
                    </a:lnTo>
                    <a:lnTo>
                      <a:pt x="1307" y="1066"/>
                    </a:lnTo>
                    <a:lnTo>
                      <a:pt x="1283" y="1104"/>
                    </a:lnTo>
                    <a:lnTo>
                      <a:pt x="1266" y="1149"/>
                    </a:lnTo>
                    <a:lnTo>
                      <a:pt x="1259" y="1195"/>
                    </a:lnTo>
                    <a:lnTo>
                      <a:pt x="1168" y="2642"/>
                    </a:lnTo>
                    <a:lnTo>
                      <a:pt x="304" y="2642"/>
                    </a:lnTo>
                    <a:lnTo>
                      <a:pt x="239" y="2529"/>
                    </a:lnTo>
                    <a:lnTo>
                      <a:pt x="181" y="2416"/>
                    </a:lnTo>
                    <a:lnTo>
                      <a:pt x="131" y="2305"/>
                    </a:lnTo>
                    <a:lnTo>
                      <a:pt x="91" y="2196"/>
                    </a:lnTo>
                    <a:lnTo>
                      <a:pt x="59" y="2086"/>
                    </a:lnTo>
                    <a:lnTo>
                      <a:pt x="37" y="1981"/>
                    </a:lnTo>
                    <a:lnTo>
                      <a:pt x="15" y="1827"/>
                    </a:lnTo>
                    <a:lnTo>
                      <a:pt x="4" y="1681"/>
                    </a:lnTo>
                    <a:lnTo>
                      <a:pt x="0" y="1540"/>
                    </a:lnTo>
                    <a:lnTo>
                      <a:pt x="6" y="1403"/>
                    </a:lnTo>
                    <a:lnTo>
                      <a:pt x="20" y="1273"/>
                    </a:lnTo>
                    <a:lnTo>
                      <a:pt x="43" y="1147"/>
                    </a:lnTo>
                    <a:lnTo>
                      <a:pt x="74" y="1029"/>
                    </a:lnTo>
                    <a:lnTo>
                      <a:pt x="115" y="916"/>
                    </a:lnTo>
                    <a:lnTo>
                      <a:pt x="163" y="808"/>
                    </a:lnTo>
                    <a:lnTo>
                      <a:pt x="220" y="706"/>
                    </a:lnTo>
                    <a:lnTo>
                      <a:pt x="287" y="610"/>
                    </a:lnTo>
                    <a:lnTo>
                      <a:pt x="355" y="528"/>
                    </a:lnTo>
                    <a:lnTo>
                      <a:pt x="429" y="451"/>
                    </a:lnTo>
                    <a:lnTo>
                      <a:pt x="511" y="380"/>
                    </a:lnTo>
                    <a:lnTo>
                      <a:pt x="598" y="315"/>
                    </a:lnTo>
                    <a:lnTo>
                      <a:pt x="692" y="256"/>
                    </a:lnTo>
                    <a:lnTo>
                      <a:pt x="794" y="204"/>
                    </a:lnTo>
                    <a:lnTo>
                      <a:pt x="901" y="156"/>
                    </a:lnTo>
                    <a:lnTo>
                      <a:pt x="1016" y="115"/>
                    </a:lnTo>
                    <a:lnTo>
                      <a:pt x="1136" y="80"/>
                    </a:lnTo>
                    <a:lnTo>
                      <a:pt x="1264" y="50"/>
                    </a:lnTo>
                    <a:lnTo>
                      <a:pt x="1399" y="26"/>
                    </a:lnTo>
                    <a:lnTo>
                      <a:pt x="1542" y="8"/>
                    </a:lnTo>
                    <a:lnTo>
                      <a:pt x="1616" y="2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13224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/>
                <a:endParaRPr lang="en-US" sz="1100" kern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342128" y="3039685"/>
                <a:ext cx="1354629" cy="2931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rgbClr val="122153"/>
                    </a:solidFill>
                    <a:latin typeface="Arial"/>
                    <a:cs typeface="Arial"/>
                  </a:rPr>
                  <a:t>Entertainment</a:t>
                </a:r>
              </a:p>
            </p:txBody>
          </p:sp>
          <p:sp>
            <p:nvSpPr>
              <p:cNvPr id="85" name="Freeform 51"/>
              <p:cNvSpPr>
                <a:spLocks noChangeAspect="1" noEditPoints="1"/>
              </p:cNvSpPr>
              <p:nvPr/>
            </p:nvSpPr>
            <p:spPr bwMode="auto">
              <a:xfrm>
                <a:off x="903506" y="2506947"/>
                <a:ext cx="494453" cy="457211"/>
              </a:xfrm>
              <a:custGeom>
                <a:avLst/>
                <a:gdLst>
                  <a:gd name="T0" fmla="*/ 2166 w 3216"/>
                  <a:gd name="T1" fmla="*/ 2900 h 2900"/>
                  <a:gd name="T2" fmla="*/ 2781 w 3216"/>
                  <a:gd name="T3" fmla="*/ 2139 h 2900"/>
                  <a:gd name="T4" fmla="*/ 2716 w 3216"/>
                  <a:gd name="T5" fmla="*/ 2162 h 2900"/>
                  <a:gd name="T6" fmla="*/ 2679 w 3216"/>
                  <a:gd name="T7" fmla="*/ 2222 h 2900"/>
                  <a:gd name="T8" fmla="*/ 2688 w 3216"/>
                  <a:gd name="T9" fmla="*/ 2294 h 2900"/>
                  <a:gd name="T10" fmla="*/ 2735 w 3216"/>
                  <a:gd name="T11" fmla="*/ 2342 h 2900"/>
                  <a:gd name="T12" fmla="*/ 2805 w 3216"/>
                  <a:gd name="T13" fmla="*/ 2351 h 2900"/>
                  <a:gd name="T14" fmla="*/ 2863 w 3216"/>
                  <a:gd name="T15" fmla="*/ 2314 h 2900"/>
                  <a:gd name="T16" fmla="*/ 2885 w 3216"/>
                  <a:gd name="T17" fmla="*/ 2246 h 2900"/>
                  <a:gd name="T18" fmla="*/ 2863 w 3216"/>
                  <a:gd name="T19" fmla="*/ 2179 h 2900"/>
                  <a:gd name="T20" fmla="*/ 2805 w 3216"/>
                  <a:gd name="T21" fmla="*/ 2142 h 2900"/>
                  <a:gd name="T22" fmla="*/ 2393 w 3216"/>
                  <a:gd name="T23" fmla="*/ 1011 h 2900"/>
                  <a:gd name="T24" fmla="*/ 2456 w 3216"/>
                  <a:gd name="T25" fmla="*/ 1053 h 2900"/>
                  <a:gd name="T26" fmla="*/ 2482 w 3216"/>
                  <a:gd name="T27" fmla="*/ 1127 h 2900"/>
                  <a:gd name="T28" fmla="*/ 2456 w 3216"/>
                  <a:gd name="T29" fmla="*/ 1201 h 2900"/>
                  <a:gd name="T30" fmla="*/ 2393 w 3216"/>
                  <a:gd name="T31" fmla="*/ 1242 h 2900"/>
                  <a:gd name="T32" fmla="*/ 2315 w 3216"/>
                  <a:gd name="T33" fmla="*/ 1234 h 2900"/>
                  <a:gd name="T34" fmla="*/ 2262 w 3216"/>
                  <a:gd name="T35" fmla="*/ 1179 h 2900"/>
                  <a:gd name="T36" fmla="*/ 2253 w 3216"/>
                  <a:gd name="T37" fmla="*/ 1100 h 2900"/>
                  <a:gd name="T38" fmla="*/ 2293 w 3216"/>
                  <a:gd name="T39" fmla="*/ 1034 h 2900"/>
                  <a:gd name="T40" fmla="*/ 2366 w 3216"/>
                  <a:gd name="T41" fmla="*/ 1009 h 2900"/>
                  <a:gd name="T42" fmla="*/ 1899 w 3216"/>
                  <a:gd name="T43" fmla="*/ 1020 h 2900"/>
                  <a:gd name="T44" fmla="*/ 1952 w 3216"/>
                  <a:gd name="T45" fmla="*/ 1075 h 2900"/>
                  <a:gd name="T46" fmla="*/ 1961 w 3216"/>
                  <a:gd name="T47" fmla="*/ 1155 h 2900"/>
                  <a:gd name="T48" fmla="*/ 1921 w 3216"/>
                  <a:gd name="T49" fmla="*/ 1220 h 2900"/>
                  <a:gd name="T50" fmla="*/ 1849 w 3216"/>
                  <a:gd name="T51" fmla="*/ 1245 h 2900"/>
                  <a:gd name="T52" fmla="*/ 1776 w 3216"/>
                  <a:gd name="T53" fmla="*/ 1220 h 2900"/>
                  <a:gd name="T54" fmla="*/ 1735 w 3216"/>
                  <a:gd name="T55" fmla="*/ 1155 h 2900"/>
                  <a:gd name="T56" fmla="*/ 1744 w 3216"/>
                  <a:gd name="T57" fmla="*/ 1075 h 2900"/>
                  <a:gd name="T58" fmla="*/ 1798 w 3216"/>
                  <a:gd name="T59" fmla="*/ 1020 h 2900"/>
                  <a:gd name="T60" fmla="*/ 1238 w 3216"/>
                  <a:gd name="T61" fmla="*/ 682 h 2900"/>
                  <a:gd name="T62" fmla="*/ 1178 w 3216"/>
                  <a:gd name="T63" fmla="*/ 708 h 2900"/>
                  <a:gd name="T64" fmla="*/ 1152 w 3216"/>
                  <a:gd name="T65" fmla="*/ 771 h 2900"/>
                  <a:gd name="T66" fmla="*/ 1178 w 3216"/>
                  <a:gd name="T67" fmla="*/ 832 h 2900"/>
                  <a:gd name="T68" fmla="*/ 1238 w 3216"/>
                  <a:gd name="T69" fmla="*/ 857 h 2900"/>
                  <a:gd name="T70" fmla="*/ 1299 w 3216"/>
                  <a:gd name="T71" fmla="*/ 832 h 2900"/>
                  <a:gd name="T72" fmla="*/ 1323 w 3216"/>
                  <a:gd name="T73" fmla="*/ 771 h 2900"/>
                  <a:gd name="T74" fmla="*/ 1299 w 3216"/>
                  <a:gd name="T75" fmla="*/ 708 h 2900"/>
                  <a:gd name="T76" fmla="*/ 1238 w 3216"/>
                  <a:gd name="T77" fmla="*/ 682 h 2900"/>
                  <a:gd name="T78" fmla="*/ 1388 w 3216"/>
                  <a:gd name="T79" fmla="*/ 510 h 2900"/>
                  <a:gd name="T80" fmla="*/ 1547 w 3216"/>
                  <a:gd name="T81" fmla="*/ 556 h 2900"/>
                  <a:gd name="T82" fmla="*/ 1692 w 3216"/>
                  <a:gd name="T83" fmla="*/ 646 h 2900"/>
                  <a:gd name="T84" fmla="*/ 1736 w 3216"/>
                  <a:gd name="T85" fmla="*/ 1571 h 2900"/>
                  <a:gd name="T86" fmla="*/ 1598 w 3216"/>
                  <a:gd name="T87" fmla="*/ 1677 h 2900"/>
                  <a:gd name="T88" fmla="*/ 1442 w 3216"/>
                  <a:gd name="T89" fmla="*/ 1738 h 2900"/>
                  <a:gd name="T90" fmla="*/ 1278 w 3216"/>
                  <a:gd name="T91" fmla="*/ 1754 h 2900"/>
                  <a:gd name="T92" fmla="*/ 1116 w 3216"/>
                  <a:gd name="T93" fmla="*/ 1723 h 2900"/>
                  <a:gd name="T94" fmla="*/ 965 w 3216"/>
                  <a:gd name="T95" fmla="*/ 1646 h 2900"/>
                  <a:gd name="T96" fmla="*/ 836 w 3216"/>
                  <a:gd name="T97" fmla="*/ 1526 h 2900"/>
                  <a:gd name="T98" fmla="*/ 748 w 3216"/>
                  <a:gd name="T99" fmla="*/ 1377 h 2900"/>
                  <a:gd name="T100" fmla="*/ 703 w 3216"/>
                  <a:gd name="T101" fmla="*/ 1214 h 2900"/>
                  <a:gd name="T102" fmla="*/ 703 w 3216"/>
                  <a:gd name="T103" fmla="*/ 1044 h 2900"/>
                  <a:gd name="T104" fmla="*/ 748 w 3216"/>
                  <a:gd name="T105" fmla="*/ 881 h 2900"/>
                  <a:gd name="T106" fmla="*/ 836 w 3216"/>
                  <a:gd name="T107" fmla="*/ 732 h 2900"/>
                  <a:gd name="T108" fmla="*/ 965 w 3216"/>
                  <a:gd name="T109" fmla="*/ 612 h 2900"/>
                  <a:gd name="T110" fmla="*/ 1115 w 3216"/>
                  <a:gd name="T111" fmla="*/ 535 h 2900"/>
                  <a:gd name="T112" fmla="*/ 1278 w 3216"/>
                  <a:gd name="T113" fmla="*/ 504 h 2900"/>
                  <a:gd name="T114" fmla="*/ 2954 w 3216"/>
                  <a:gd name="T115" fmla="*/ 1980 h 2900"/>
                  <a:gd name="T116" fmla="*/ 0 w 3216"/>
                  <a:gd name="T117" fmla="*/ 0 h 2900"/>
                  <a:gd name="T118" fmla="*/ 0 w 3216"/>
                  <a:gd name="T119" fmla="*/ 2494 h 29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216" h="2900">
                    <a:moveTo>
                      <a:pt x="1049" y="2607"/>
                    </a:moveTo>
                    <a:lnTo>
                      <a:pt x="2166" y="2607"/>
                    </a:lnTo>
                    <a:lnTo>
                      <a:pt x="2166" y="2900"/>
                    </a:lnTo>
                    <a:lnTo>
                      <a:pt x="1049" y="2900"/>
                    </a:lnTo>
                    <a:lnTo>
                      <a:pt x="1049" y="2607"/>
                    </a:lnTo>
                    <a:close/>
                    <a:moveTo>
                      <a:pt x="2781" y="2139"/>
                    </a:moveTo>
                    <a:lnTo>
                      <a:pt x="2757" y="2142"/>
                    </a:lnTo>
                    <a:lnTo>
                      <a:pt x="2735" y="2149"/>
                    </a:lnTo>
                    <a:lnTo>
                      <a:pt x="2716" y="2162"/>
                    </a:lnTo>
                    <a:lnTo>
                      <a:pt x="2700" y="2179"/>
                    </a:lnTo>
                    <a:lnTo>
                      <a:pt x="2688" y="2199"/>
                    </a:lnTo>
                    <a:lnTo>
                      <a:pt x="2679" y="2222"/>
                    </a:lnTo>
                    <a:lnTo>
                      <a:pt x="2676" y="2246"/>
                    </a:lnTo>
                    <a:lnTo>
                      <a:pt x="2679" y="2271"/>
                    </a:lnTo>
                    <a:lnTo>
                      <a:pt x="2688" y="2294"/>
                    </a:lnTo>
                    <a:lnTo>
                      <a:pt x="2700" y="2314"/>
                    </a:lnTo>
                    <a:lnTo>
                      <a:pt x="2716" y="2329"/>
                    </a:lnTo>
                    <a:lnTo>
                      <a:pt x="2735" y="2342"/>
                    </a:lnTo>
                    <a:lnTo>
                      <a:pt x="2757" y="2351"/>
                    </a:lnTo>
                    <a:lnTo>
                      <a:pt x="2781" y="2354"/>
                    </a:lnTo>
                    <a:lnTo>
                      <a:pt x="2805" y="2351"/>
                    </a:lnTo>
                    <a:lnTo>
                      <a:pt x="2827" y="2342"/>
                    </a:lnTo>
                    <a:lnTo>
                      <a:pt x="2846" y="2329"/>
                    </a:lnTo>
                    <a:lnTo>
                      <a:pt x="2863" y="2314"/>
                    </a:lnTo>
                    <a:lnTo>
                      <a:pt x="2875" y="2294"/>
                    </a:lnTo>
                    <a:lnTo>
                      <a:pt x="2882" y="2271"/>
                    </a:lnTo>
                    <a:lnTo>
                      <a:pt x="2885" y="2246"/>
                    </a:lnTo>
                    <a:lnTo>
                      <a:pt x="2882" y="2222"/>
                    </a:lnTo>
                    <a:lnTo>
                      <a:pt x="2875" y="2199"/>
                    </a:lnTo>
                    <a:lnTo>
                      <a:pt x="2863" y="2179"/>
                    </a:lnTo>
                    <a:lnTo>
                      <a:pt x="2846" y="2162"/>
                    </a:lnTo>
                    <a:lnTo>
                      <a:pt x="2827" y="2149"/>
                    </a:lnTo>
                    <a:lnTo>
                      <a:pt x="2805" y="2142"/>
                    </a:lnTo>
                    <a:lnTo>
                      <a:pt x="2781" y="2139"/>
                    </a:lnTo>
                    <a:close/>
                    <a:moveTo>
                      <a:pt x="2366" y="1009"/>
                    </a:moveTo>
                    <a:lnTo>
                      <a:pt x="2393" y="1011"/>
                    </a:lnTo>
                    <a:lnTo>
                      <a:pt x="2417" y="1020"/>
                    </a:lnTo>
                    <a:lnTo>
                      <a:pt x="2439" y="1034"/>
                    </a:lnTo>
                    <a:lnTo>
                      <a:pt x="2456" y="1053"/>
                    </a:lnTo>
                    <a:lnTo>
                      <a:pt x="2470" y="1075"/>
                    </a:lnTo>
                    <a:lnTo>
                      <a:pt x="2479" y="1100"/>
                    </a:lnTo>
                    <a:lnTo>
                      <a:pt x="2482" y="1127"/>
                    </a:lnTo>
                    <a:lnTo>
                      <a:pt x="2479" y="1155"/>
                    </a:lnTo>
                    <a:lnTo>
                      <a:pt x="2470" y="1179"/>
                    </a:lnTo>
                    <a:lnTo>
                      <a:pt x="2456" y="1201"/>
                    </a:lnTo>
                    <a:lnTo>
                      <a:pt x="2439" y="1220"/>
                    </a:lnTo>
                    <a:lnTo>
                      <a:pt x="2417" y="1234"/>
                    </a:lnTo>
                    <a:lnTo>
                      <a:pt x="2393" y="1242"/>
                    </a:lnTo>
                    <a:lnTo>
                      <a:pt x="2366" y="1245"/>
                    </a:lnTo>
                    <a:lnTo>
                      <a:pt x="2339" y="1242"/>
                    </a:lnTo>
                    <a:lnTo>
                      <a:pt x="2315" y="1234"/>
                    </a:lnTo>
                    <a:lnTo>
                      <a:pt x="2293" y="1220"/>
                    </a:lnTo>
                    <a:lnTo>
                      <a:pt x="2276" y="1201"/>
                    </a:lnTo>
                    <a:lnTo>
                      <a:pt x="2262" y="1179"/>
                    </a:lnTo>
                    <a:lnTo>
                      <a:pt x="2253" y="1155"/>
                    </a:lnTo>
                    <a:lnTo>
                      <a:pt x="2250" y="1127"/>
                    </a:lnTo>
                    <a:lnTo>
                      <a:pt x="2253" y="1100"/>
                    </a:lnTo>
                    <a:lnTo>
                      <a:pt x="2262" y="1075"/>
                    </a:lnTo>
                    <a:lnTo>
                      <a:pt x="2276" y="1053"/>
                    </a:lnTo>
                    <a:lnTo>
                      <a:pt x="2293" y="1034"/>
                    </a:lnTo>
                    <a:lnTo>
                      <a:pt x="2315" y="1020"/>
                    </a:lnTo>
                    <a:lnTo>
                      <a:pt x="2339" y="1011"/>
                    </a:lnTo>
                    <a:lnTo>
                      <a:pt x="2366" y="1009"/>
                    </a:lnTo>
                    <a:close/>
                    <a:moveTo>
                      <a:pt x="1849" y="1009"/>
                    </a:moveTo>
                    <a:lnTo>
                      <a:pt x="1875" y="1011"/>
                    </a:lnTo>
                    <a:lnTo>
                      <a:pt x="1899" y="1020"/>
                    </a:lnTo>
                    <a:lnTo>
                      <a:pt x="1921" y="1034"/>
                    </a:lnTo>
                    <a:lnTo>
                      <a:pt x="1939" y="1053"/>
                    </a:lnTo>
                    <a:lnTo>
                      <a:pt x="1952" y="1075"/>
                    </a:lnTo>
                    <a:lnTo>
                      <a:pt x="1961" y="1100"/>
                    </a:lnTo>
                    <a:lnTo>
                      <a:pt x="1964" y="1127"/>
                    </a:lnTo>
                    <a:lnTo>
                      <a:pt x="1961" y="1155"/>
                    </a:lnTo>
                    <a:lnTo>
                      <a:pt x="1952" y="1179"/>
                    </a:lnTo>
                    <a:lnTo>
                      <a:pt x="1939" y="1201"/>
                    </a:lnTo>
                    <a:lnTo>
                      <a:pt x="1921" y="1220"/>
                    </a:lnTo>
                    <a:lnTo>
                      <a:pt x="1899" y="1234"/>
                    </a:lnTo>
                    <a:lnTo>
                      <a:pt x="1875" y="1242"/>
                    </a:lnTo>
                    <a:lnTo>
                      <a:pt x="1849" y="1245"/>
                    </a:lnTo>
                    <a:lnTo>
                      <a:pt x="1822" y="1242"/>
                    </a:lnTo>
                    <a:lnTo>
                      <a:pt x="1798" y="1234"/>
                    </a:lnTo>
                    <a:lnTo>
                      <a:pt x="1776" y="1220"/>
                    </a:lnTo>
                    <a:lnTo>
                      <a:pt x="1758" y="1201"/>
                    </a:lnTo>
                    <a:lnTo>
                      <a:pt x="1744" y="1179"/>
                    </a:lnTo>
                    <a:lnTo>
                      <a:pt x="1735" y="1155"/>
                    </a:lnTo>
                    <a:lnTo>
                      <a:pt x="1732" y="1127"/>
                    </a:lnTo>
                    <a:lnTo>
                      <a:pt x="1735" y="1100"/>
                    </a:lnTo>
                    <a:lnTo>
                      <a:pt x="1744" y="1075"/>
                    </a:lnTo>
                    <a:lnTo>
                      <a:pt x="1758" y="1053"/>
                    </a:lnTo>
                    <a:lnTo>
                      <a:pt x="1776" y="1034"/>
                    </a:lnTo>
                    <a:lnTo>
                      <a:pt x="1798" y="1020"/>
                    </a:lnTo>
                    <a:lnTo>
                      <a:pt x="1822" y="1011"/>
                    </a:lnTo>
                    <a:lnTo>
                      <a:pt x="1849" y="1009"/>
                    </a:lnTo>
                    <a:close/>
                    <a:moveTo>
                      <a:pt x="1238" y="682"/>
                    </a:moveTo>
                    <a:lnTo>
                      <a:pt x="1216" y="685"/>
                    </a:lnTo>
                    <a:lnTo>
                      <a:pt x="1195" y="694"/>
                    </a:lnTo>
                    <a:lnTo>
                      <a:pt x="1178" y="708"/>
                    </a:lnTo>
                    <a:lnTo>
                      <a:pt x="1165" y="725"/>
                    </a:lnTo>
                    <a:lnTo>
                      <a:pt x="1155" y="746"/>
                    </a:lnTo>
                    <a:lnTo>
                      <a:pt x="1152" y="771"/>
                    </a:lnTo>
                    <a:lnTo>
                      <a:pt x="1155" y="793"/>
                    </a:lnTo>
                    <a:lnTo>
                      <a:pt x="1165" y="814"/>
                    </a:lnTo>
                    <a:lnTo>
                      <a:pt x="1178" y="832"/>
                    </a:lnTo>
                    <a:lnTo>
                      <a:pt x="1195" y="845"/>
                    </a:lnTo>
                    <a:lnTo>
                      <a:pt x="1216" y="854"/>
                    </a:lnTo>
                    <a:lnTo>
                      <a:pt x="1238" y="857"/>
                    </a:lnTo>
                    <a:lnTo>
                      <a:pt x="1261" y="854"/>
                    </a:lnTo>
                    <a:lnTo>
                      <a:pt x="1281" y="845"/>
                    </a:lnTo>
                    <a:lnTo>
                      <a:pt x="1299" y="832"/>
                    </a:lnTo>
                    <a:lnTo>
                      <a:pt x="1311" y="814"/>
                    </a:lnTo>
                    <a:lnTo>
                      <a:pt x="1320" y="793"/>
                    </a:lnTo>
                    <a:lnTo>
                      <a:pt x="1323" y="771"/>
                    </a:lnTo>
                    <a:lnTo>
                      <a:pt x="1320" y="746"/>
                    </a:lnTo>
                    <a:lnTo>
                      <a:pt x="1311" y="725"/>
                    </a:lnTo>
                    <a:lnTo>
                      <a:pt x="1299" y="708"/>
                    </a:lnTo>
                    <a:lnTo>
                      <a:pt x="1281" y="694"/>
                    </a:lnTo>
                    <a:lnTo>
                      <a:pt x="1261" y="685"/>
                    </a:lnTo>
                    <a:lnTo>
                      <a:pt x="1238" y="682"/>
                    </a:lnTo>
                    <a:close/>
                    <a:moveTo>
                      <a:pt x="1278" y="504"/>
                    </a:moveTo>
                    <a:lnTo>
                      <a:pt x="1333" y="504"/>
                    </a:lnTo>
                    <a:lnTo>
                      <a:pt x="1388" y="510"/>
                    </a:lnTo>
                    <a:lnTo>
                      <a:pt x="1442" y="520"/>
                    </a:lnTo>
                    <a:lnTo>
                      <a:pt x="1495" y="535"/>
                    </a:lnTo>
                    <a:lnTo>
                      <a:pt x="1547" y="556"/>
                    </a:lnTo>
                    <a:lnTo>
                      <a:pt x="1598" y="581"/>
                    </a:lnTo>
                    <a:lnTo>
                      <a:pt x="1646" y="612"/>
                    </a:lnTo>
                    <a:lnTo>
                      <a:pt x="1692" y="646"/>
                    </a:lnTo>
                    <a:lnTo>
                      <a:pt x="1735" y="688"/>
                    </a:lnTo>
                    <a:lnTo>
                      <a:pt x="1306" y="1129"/>
                    </a:lnTo>
                    <a:lnTo>
                      <a:pt x="1736" y="1571"/>
                    </a:lnTo>
                    <a:lnTo>
                      <a:pt x="1692" y="1612"/>
                    </a:lnTo>
                    <a:lnTo>
                      <a:pt x="1646" y="1646"/>
                    </a:lnTo>
                    <a:lnTo>
                      <a:pt x="1598" y="1677"/>
                    </a:lnTo>
                    <a:lnTo>
                      <a:pt x="1548" y="1702"/>
                    </a:lnTo>
                    <a:lnTo>
                      <a:pt x="1495" y="1723"/>
                    </a:lnTo>
                    <a:lnTo>
                      <a:pt x="1442" y="1738"/>
                    </a:lnTo>
                    <a:lnTo>
                      <a:pt x="1388" y="1748"/>
                    </a:lnTo>
                    <a:lnTo>
                      <a:pt x="1334" y="1754"/>
                    </a:lnTo>
                    <a:lnTo>
                      <a:pt x="1278" y="1754"/>
                    </a:lnTo>
                    <a:lnTo>
                      <a:pt x="1224" y="1748"/>
                    </a:lnTo>
                    <a:lnTo>
                      <a:pt x="1170" y="1738"/>
                    </a:lnTo>
                    <a:lnTo>
                      <a:pt x="1116" y="1723"/>
                    </a:lnTo>
                    <a:lnTo>
                      <a:pt x="1064" y="1702"/>
                    </a:lnTo>
                    <a:lnTo>
                      <a:pt x="1014" y="1677"/>
                    </a:lnTo>
                    <a:lnTo>
                      <a:pt x="965" y="1646"/>
                    </a:lnTo>
                    <a:lnTo>
                      <a:pt x="919" y="1612"/>
                    </a:lnTo>
                    <a:lnTo>
                      <a:pt x="876" y="1571"/>
                    </a:lnTo>
                    <a:lnTo>
                      <a:pt x="836" y="1526"/>
                    </a:lnTo>
                    <a:lnTo>
                      <a:pt x="802" y="1479"/>
                    </a:lnTo>
                    <a:lnTo>
                      <a:pt x="772" y="1429"/>
                    </a:lnTo>
                    <a:lnTo>
                      <a:pt x="748" y="1377"/>
                    </a:lnTo>
                    <a:lnTo>
                      <a:pt x="727" y="1324"/>
                    </a:lnTo>
                    <a:lnTo>
                      <a:pt x="713" y="1270"/>
                    </a:lnTo>
                    <a:lnTo>
                      <a:pt x="703" y="1214"/>
                    </a:lnTo>
                    <a:lnTo>
                      <a:pt x="698" y="1157"/>
                    </a:lnTo>
                    <a:lnTo>
                      <a:pt x="698" y="1101"/>
                    </a:lnTo>
                    <a:lnTo>
                      <a:pt x="703" y="1044"/>
                    </a:lnTo>
                    <a:lnTo>
                      <a:pt x="713" y="989"/>
                    </a:lnTo>
                    <a:lnTo>
                      <a:pt x="727" y="934"/>
                    </a:lnTo>
                    <a:lnTo>
                      <a:pt x="748" y="881"/>
                    </a:lnTo>
                    <a:lnTo>
                      <a:pt x="772" y="830"/>
                    </a:lnTo>
                    <a:lnTo>
                      <a:pt x="802" y="779"/>
                    </a:lnTo>
                    <a:lnTo>
                      <a:pt x="836" y="732"/>
                    </a:lnTo>
                    <a:lnTo>
                      <a:pt x="876" y="688"/>
                    </a:lnTo>
                    <a:lnTo>
                      <a:pt x="919" y="646"/>
                    </a:lnTo>
                    <a:lnTo>
                      <a:pt x="965" y="612"/>
                    </a:lnTo>
                    <a:lnTo>
                      <a:pt x="1013" y="581"/>
                    </a:lnTo>
                    <a:lnTo>
                      <a:pt x="1064" y="556"/>
                    </a:lnTo>
                    <a:lnTo>
                      <a:pt x="1115" y="535"/>
                    </a:lnTo>
                    <a:lnTo>
                      <a:pt x="1169" y="520"/>
                    </a:lnTo>
                    <a:lnTo>
                      <a:pt x="1223" y="510"/>
                    </a:lnTo>
                    <a:lnTo>
                      <a:pt x="1278" y="504"/>
                    </a:lnTo>
                    <a:close/>
                    <a:moveTo>
                      <a:pt x="262" y="211"/>
                    </a:moveTo>
                    <a:lnTo>
                      <a:pt x="262" y="1980"/>
                    </a:lnTo>
                    <a:lnTo>
                      <a:pt x="2954" y="1980"/>
                    </a:lnTo>
                    <a:lnTo>
                      <a:pt x="2954" y="211"/>
                    </a:lnTo>
                    <a:lnTo>
                      <a:pt x="262" y="211"/>
                    </a:lnTo>
                    <a:close/>
                    <a:moveTo>
                      <a:pt x="0" y="0"/>
                    </a:moveTo>
                    <a:lnTo>
                      <a:pt x="3216" y="0"/>
                    </a:lnTo>
                    <a:lnTo>
                      <a:pt x="3216" y="2494"/>
                    </a:lnTo>
                    <a:lnTo>
                      <a:pt x="0" y="24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3224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/>
                <a:endParaRPr lang="en-US" sz="1100" kern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1397960" y="2084273"/>
                <a:ext cx="1354629" cy="46061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rgbClr val="122153"/>
                    </a:solidFill>
                    <a:latin typeface="Arial"/>
                    <a:cs typeface="Arial"/>
                  </a:rPr>
                  <a:t>Personal Care Product &amp; Service</a:t>
                </a: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3469038" y="3002424"/>
                <a:ext cx="1458832" cy="2931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rgbClr val="122153"/>
                    </a:solidFill>
                    <a:latin typeface="Arial"/>
                    <a:cs typeface="Arial"/>
                  </a:rPr>
                  <a:t>Reading</a:t>
                </a: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2584536" y="2162186"/>
                <a:ext cx="1354629" cy="2931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rgbClr val="122153"/>
                    </a:solidFill>
                    <a:latin typeface="Arial"/>
                    <a:cs typeface="Arial"/>
                  </a:rPr>
                  <a:t>Miscellaneous</a:t>
                </a:r>
              </a:p>
            </p:txBody>
          </p:sp>
          <p:grpSp>
            <p:nvGrpSpPr>
              <p:cNvPr id="101" name="Group 100"/>
              <p:cNvGrpSpPr>
                <a:grpSpLocks noChangeAspect="1"/>
              </p:cNvGrpSpPr>
              <p:nvPr/>
            </p:nvGrpSpPr>
            <p:grpSpPr>
              <a:xfrm>
                <a:off x="3666959" y="4635481"/>
                <a:ext cx="414470" cy="457211"/>
                <a:chOff x="6023184" y="4799730"/>
                <a:chExt cx="258729" cy="285409"/>
              </a:xfrm>
              <a:solidFill>
                <a:srgbClr val="13224F"/>
              </a:solidFill>
            </p:grpSpPr>
            <p:sp>
              <p:nvSpPr>
                <p:cNvPr id="114" name="Freeform 13"/>
                <p:cNvSpPr>
                  <a:spLocks/>
                </p:cNvSpPr>
                <p:nvPr/>
              </p:nvSpPr>
              <p:spPr bwMode="auto">
                <a:xfrm>
                  <a:off x="6057983" y="4853827"/>
                  <a:ext cx="186103" cy="231312"/>
                </a:xfrm>
                <a:custGeom>
                  <a:avLst/>
                  <a:gdLst>
                    <a:gd name="T0" fmla="*/ 2329 w 2329"/>
                    <a:gd name="T1" fmla="*/ 1016 h 2362"/>
                    <a:gd name="T2" fmla="*/ 2329 w 2329"/>
                    <a:gd name="T3" fmla="*/ 2270 h 2362"/>
                    <a:gd name="T4" fmla="*/ 2328 w 2329"/>
                    <a:gd name="T5" fmla="*/ 2282 h 2362"/>
                    <a:gd name="T6" fmla="*/ 2324 w 2329"/>
                    <a:gd name="T7" fmla="*/ 2302 h 2362"/>
                    <a:gd name="T8" fmla="*/ 2313 w 2329"/>
                    <a:gd name="T9" fmla="*/ 2325 h 2362"/>
                    <a:gd name="T10" fmla="*/ 2294 w 2329"/>
                    <a:gd name="T11" fmla="*/ 2345 h 2362"/>
                    <a:gd name="T12" fmla="*/ 2263 w 2329"/>
                    <a:gd name="T13" fmla="*/ 2357 h 2362"/>
                    <a:gd name="T14" fmla="*/ 1441 w 2329"/>
                    <a:gd name="T15" fmla="*/ 2359 h 2362"/>
                    <a:gd name="T16" fmla="*/ 1442 w 2329"/>
                    <a:gd name="T17" fmla="*/ 1681 h 2362"/>
                    <a:gd name="T18" fmla="*/ 1442 w 2329"/>
                    <a:gd name="T19" fmla="*/ 1669 h 2362"/>
                    <a:gd name="T20" fmla="*/ 1438 w 2329"/>
                    <a:gd name="T21" fmla="*/ 1650 h 2362"/>
                    <a:gd name="T22" fmla="*/ 1430 w 2329"/>
                    <a:gd name="T23" fmla="*/ 1626 h 2362"/>
                    <a:gd name="T24" fmla="*/ 1414 w 2329"/>
                    <a:gd name="T25" fmla="*/ 1603 h 2362"/>
                    <a:gd name="T26" fmla="*/ 1387 w 2329"/>
                    <a:gd name="T27" fmla="*/ 1584 h 2362"/>
                    <a:gd name="T28" fmla="*/ 1348 w 2329"/>
                    <a:gd name="T29" fmla="*/ 1573 h 2362"/>
                    <a:gd name="T30" fmla="*/ 984 w 2329"/>
                    <a:gd name="T31" fmla="*/ 1571 h 2362"/>
                    <a:gd name="T32" fmla="*/ 945 w 2329"/>
                    <a:gd name="T33" fmla="*/ 1577 h 2362"/>
                    <a:gd name="T34" fmla="*/ 917 w 2329"/>
                    <a:gd name="T35" fmla="*/ 1593 h 2362"/>
                    <a:gd name="T36" fmla="*/ 900 w 2329"/>
                    <a:gd name="T37" fmla="*/ 1614 h 2362"/>
                    <a:gd name="T38" fmla="*/ 891 w 2329"/>
                    <a:gd name="T39" fmla="*/ 1638 h 2362"/>
                    <a:gd name="T40" fmla="*/ 887 w 2329"/>
                    <a:gd name="T41" fmla="*/ 1660 h 2362"/>
                    <a:gd name="T42" fmla="*/ 887 w 2329"/>
                    <a:gd name="T43" fmla="*/ 1676 h 2362"/>
                    <a:gd name="T44" fmla="*/ 887 w 2329"/>
                    <a:gd name="T45" fmla="*/ 1682 h 2362"/>
                    <a:gd name="T46" fmla="*/ 882 w 2329"/>
                    <a:gd name="T47" fmla="*/ 2361 h 2362"/>
                    <a:gd name="T48" fmla="*/ 855 w 2329"/>
                    <a:gd name="T49" fmla="*/ 2361 h 2362"/>
                    <a:gd name="T50" fmla="*/ 803 w 2329"/>
                    <a:gd name="T51" fmla="*/ 2361 h 2362"/>
                    <a:gd name="T52" fmla="*/ 734 w 2329"/>
                    <a:gd name="T53" fmla="*/ 2361 h 2362"/>
                    <a:gd name="T54" fmla="*/ 651 w 2329"/>
                    <a:gd name="T55" fmla="*/ 2361 h 2362"/>
                    <a:gd name="T56" fmla="*/ 558 w 2329"/>
                    <a:gd name="T57" fmla="*/ 2361 h 2362"/>
                    <a:gd name="T58" fmla="*/ 462 w 2329"/>
                    <a:gd name="T59" fmla="*/ 2362 h 2362"/>
                    <a:gd name="T60" fmla="*/ 365 w 2329"/>
                    <a:gd name="T61" fmla="*/ 2362 h 2362"/>
                    <a:gd name="T62" fmla="*/ 274 w 2329"/>
                    <a:gd name="T63" fmla="*/ 2362 h 2362"/>
                    <a:gd name="T64" fmla="*/ 194 w 2329"/>
                    <a:gd name="T65" fmla="*/ 2362 h 2362"/>
                    <a:gd name="T66" fmla="*/ 128 w 2329"/>
                    <a:gd name="T67" fmla="*/ 2362 h 2362"/>
                    <a:gd name="T68" fmla="*/ 82 w 2329"/>
                    <a:gd name="T69" fmla="*/ 2362 h 2362"/>
                    <a:gd name="T70" fmla="*/ 50 w 2329"/>
                    <a:gd name="T71" fmla="*/ 2360 h 2362"/>
                    <a:gd name="T72" fmla="*/ 25 w 2329"/>
                    <a:gd name="T73" fmla="*/ 2349 h 2362"/>
                    <a:gd name="T74" fmla="*/ 10 w 2329"/>
                    <a:gd name="T75" fmla="*/ 2331 h 2362"/>
                    <a:gd name="T76" fmla="*/ 2 w 2329"/>
                    <a:gd name="T77" fmla="*/ 2310 h 2362"/>
                    <a:gd name="T78" fmla="*/ 0 w 2329"/>
                    <a:gd name="T79" fmla="*/ 2295 h 2362"/>
                    <a:gd name="T80" fmla="*/ 0 w 2329"/>
                    <a:gd name="T81" fmla="*/ 2288 h 2362"/>
                    <a:gd name="T82" fmla="*/ 1199 w 2329"/>
                    <a:gd name="T83" fmla="*/ 0 h 2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329" h="2362">
                      <a:moveTo>
                        <a:pt x="1199" y="0"/>
                      </a:moveTo>
                      <a:lnTo>
                        <a:pt x="2329" y="1016"/>
                      </a:lnTo>
                      <a:lnTo>
                        <a:pt x="2329" y="2268"/>
                      </a:lnTo>
                      <a:lnTo>
                        <a:pt x="2329" y="2270"/>
                      </a:lnTo>
                      <a:lnTo>
                        <a:pt x="2329" y="2275"/>
                      </a:lnTo>
                      <a:lnTo>
                        <a:pt x="2328" y="2282"/>
                      </a:lnTo>
                      <a:lnTo>
                        <a:pt x="2326" y="2291"/>
                      </a:lnTo>
                      <a:lnTo>
                        <a:pt x="2324" y="2302"/>
                      </a:lnTo>
                      <a:lnTo>
                        <a:pt x="2319" y="2313"/>
                      </a:lnTo>
                      <a:lnTo>
                        <a:pt x="2313" y="2325"/>
                      </a:lnTo>
                      <a:lnTo>
                        <a:pt x="2305" y="2336"/>
                      </a:lnTo>
                      <a:lnTo>
                        <a:pt x="2294" y="2345"/>
                      </a:lnTo>
                      <a:lnTo>
                        <a:pt x="2280" y="2352"/>
                      </a:lnTo>
                      <a:lnTo>
                        <a:pt x="2263" y="2357"/>
                      </a:lnTo>
                      <a:lnTo>
                        <a:pt x="2242" y="2359"/>
                      </a:lnTo>
                      <a:lnTo>
                        <a:pt x="1441" y="2359"/>
                      </a:lnTo>
                      <a:lnTo>
                        <a:pt x="1442" y="1682"/>
                      </a:lnTo>
                      <a:lnTo>
                        <a:pt x="1442" y="1681"/>
                      </a:lnTo>
                      <a:lnTo>
                        <a:pt x="1442" y="1676"/>
                      </a:lnTo>
                      <a:lnTo>
                        <a:pt x="1442" y="1669"/>
                      </a:lnTo>
                      <a:lnTo>
                        <a:pt x="1441" y="1660"/>
                      </a:lnTo>
                      <a:lnTo>
                        <a:pt x="1438" y="1650"/>
                      </a:lnTo>
                      <a:lnTo>
                        <a:pt x="1435" y="1638"/>
                      </a:lnTo>
                      <a:lnTo>
                        <a:pt x="1430" y="1626"/>
                      </a:lnTo>
                      <a:lnTo>
                        <a:pt x="1423" y="1614"/>
                      </a:lnTo>
                      <a:lnTo>
                        <a:pt x="1414" y="1603"/>
                      </a:lnTo>
                      <a:lnTo>
                        <a:pt x="1402" y="1593"/>
                      </a:lnTo>
                      <a:lnTo>
                        <a:pt x="1387" y="1584"/>
                      </a:lnTo>
                      <a:lnTo>
                        <a:pt x="1370" y="1577"/>
                      </a:lnTo>
                      <a:lnTo>
                        <a:pt x="1348" y="1573"/>
                      </a:lnTo>
                      <a:lnTo>
                        <a:pt x="1323" y="1571"/>
                      </a:lnTo>
                      <a:lnTo>
                        <a:pt x="984" y="1571"/>
                      </a:lnTo>
                      <a:lnTo>
                        <a:pt x="963" y="1573"/>
                      </a:lnTo>
                      <a:lnTo>
                        <a:pt x="945" y="1577"/>
                      </a:lnTo>
                      <a:lnTo>
                        <a:pt x="929" y="1584"/>
                      </a:lnTo>
                      <a:lnTo>
                        <a:pt x="917" y="1593"/>
                      </a:lnTo>
                      <a:lnTo>
                        <a:pt x="908" y="1603"/>
                      </a:lnTo>
                      <a:lnTo>
                        <a:pt x="900" y="1614"/>
                      </a:lnTo>
                      <a:lnTo>
                        <a:pt x="895" y="1626"/>
                      </a:lnTo>
                      <a:lnTo>
                        <a:pt x="891" y="1638"/>
                      </a:lnTo>
                      <a:lnTo>
                        <a:pt x="889" y="1650"/>
                      </a:lnTo>
                      <a:lnTo>
                        <a:pt x="887" y="1660"/>
                      </a:lnTo>
                      <a:lnTo>
                        <a:pt x="887" y="1669"/>
                      </a:lnTo>
                      <a:lnTo>
                        <a:pt x="887" y="1676"/>
                      </a:lnTo>
                      <a:lnTo>
                        <a:pt x="887" y="1681"/>
                      </a:lnTo>
                      <a:lnTo>
                        <a:pt x="887" y="1682"/>
                      </a:lnTo>
                      <a:lnTo>
                        <a:pt x="886" y="2361"/>
                      </a:lnTo>
                      <a:lnTo>
                        <a:pt x="882" y="2361"/>
                      </a:lnTo>
                      <a:lnTo>
                        <a:pt x="872" y="2361"/>
                      </a:lnTo>
                      <a:lnTo>
                        <a:pt x="855" y="2361"/>
                      </a:lnTo>
                      <a:lnTo>
                        <a:pt x="832" y="2361"/>
                      </a:lnTo>
                      <a:lnTo>
                        <a:pt x="803" y="2361"/>
                      </a:lnTo>
                      <a:lnTo>
                        <a:pt x="771" y="2361"/>
                      </a:lnTo>
                      <a:lnTo>
                        <a:pt x="734" y="2361"/>
                      </a:lnTo>
                      <a:lnTo>
                        <a:pt x="694" y="2361"/>
                      </a:lnTo>
                      <a:lnTo>
                        <a:pt x="651" y="2361"/>
                      </a:lnTo>
                      <a:lnTo>
                        <a:pt x="605" y="2361"/>
                      </a:lnTo>
                      <a:lnTo>
                        <a:pt x="558" y="2361"/>
                      </a:lnTo>
                      <a:lnTo>
                        <a:pt x="510" y="2361"/>
                      </a:lnTo>
                      <a:lnTo>
                        <a:pt x="462" y="2362"/>
                      </a:lnTo>
                      <a:lnTo>
                        <a:pt x="414" y="2362"/>
                      </a:lnTo>
                      <a:lnTo>
                        <a:pt x="365" y="2362"/>
                      </a:lnTo>
                      <a:lnTo>
                        <a:pt x="319" y="2362"/>
                      </a:lnTo>
                      <a:lnTo>
                        <a:pt x="274" y="2362"/>
                      </a:lnTo>
                      <a:lnTo>
                        <a:pt x="233" y="2362"/>
                      </a:lnTo>
                      <a:lnTo>
                        <a:pt x="194" y="2362"/>
                      </a:lnTo>
                      <a:lnTo>
                        <a:pt x="159" y="2362"/>
                      </a:lnTo>
                      <a:lnTo>
                        <a:pt x="128" y="2362"/>
                      </a:lnTo>
                      <a:lnTo>
                        <a:pt x="102" y="2362"/>
                      </a:lnTo>
                      <a:lnTo>
                        <a:pt x="82" y="2362"/>
                      </a:lnTo>
                      <a:lnTo>
                        <a:pt x="68" y="2362"/>
                      </a:lnTo>
                      <a:lnTo>
                        <a:pt x="50" y="2360"/>
                      </a:lnTo>
                      <a:lnTo>
                        <a:pt x="36" y="2356"/>
                      </a:lnTo>
                      <a:lnTo>
                        <a:pt x="25" y="2349"/>
                      </a:lnTo>
                      <a:lnTo>
                        <a:pt x="16" y="2340"/>
                      </a:lnTo>
                      <a:lnTo>
                        <a:pt x="10" y="2331"/>
                      </a:lnTo>
                      <a:lnTo>
                        <a:pt x="5" y="2320"/>
                      </a:lnTo>
                      <a:lnTo>
                        <a:pt x="2" y="2310"/>
                      </a:lnTo>
                      <a:lnTo>
                        <a:pt x="1" y="2302"/>
                      </a:lnTo>
                      <a:lnTo>
                        <a:pt x="0" y="2295"/>
                      </a:lnTo>
                      <a:lnTo>
                        <a:pt x="0" y="2290"/>
                      </a:lnTo>
                      <a:lnTo>
                        <a:pt x="0" y="2288"/>
                      </a:lnTo>
                      <a:lnTo>
                        <a:pt x="0" y="1016"/>
                      </a:lnTo>
                      <a:lnTo>
                        <a:pt x="119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514337"/>
                  <a:endParaRPr lang="en-US" sz="1100" kern="0" dirty="0">
                    <a:solidFill>
                      <a:srgbClr val="122153"/>
                    </a:solidFill>
                    <a:latin typeface="Arial"/>
                  </a:endParaRPr>
                </a:p>
              </p:txBody>
            </p:sp>
            <p:sp>
              <p:nvSpPr>
                <p:cNvPr id="115" name="Freeform 14"/>
                <p:cNvSpPr>
                  <a:spLocks/>
                </p:cNvSpPr>
                <p:nvPr/>
              </p:nvSpPr>
              <p:spPr bwMode="auto">
                <a:xfrm>
                  <a:off x="6023184" y="4799730"/>
                  <a:ext cx="258729" cy="152963"/>
                </a:xfrm>
                <a:custGeom>
                  <a:avLst/>
                  <a:gdLst>
                    <a:gd name="T0" fmla="*/ 1651 w 3249"/>
                    <a:gd name="T1" fmla="*/ 0 h 1555"/>
                    <a:gd name="T2" fmla="*/ 3249 w 3249"/>
                    <a:gd name="T3" fmla="*/ 1464 h 1555"/>
                    <a:gd name="T4" fmla="*/ 3248 w 3249"/>
                    <a:gd name="T5" fmla="*/ 1465 h 1555"/>
                    <a:gd name="T6" fmla="*/ 3246 w 3249"/>
                    <a:gd name="T7" fmla="*/ 1469 h 1555"/>
                    <a:gd name="T8" fmla="*/ 3242 w 3249"/>
                    <a:gd name="T9" fmla="*/ 1474 h 1555"/>
                    <a:gd name="T10" fmla="*/ 3237 w 3249"/>
                    <a:gd name="T11" fmla="*/ 1481 h 1555"/>
                    <a:gd name="T12" fmla="*/ 3230 w 3249"/>
                    <a:gd name="T13" fmla="*/ 1490 h 1555"/>
                    <a:gd name="T14" fmla="*/ 3221 w 3249"/>
                    <a:gd name="T15" fmla="*/ 1499 h 1555"/>
                    <a:gd name="T16" fmla="*/ 3210 w 3249"/>
                    <a:gd name="T17" fmla="*/ 1509 h 1555"/>
                    <a:gd name="T18" fmla="*/ 3198 w 3249"/>
                    <a:gd name="T19" fmla="*/ 1518 h 1555"/>
                    <a:gd name="T20" fmla="*/ 3184 w 3249"/>
                    <a:gd name="T21" fmla="*/ 1526 h 1555"/>
                    <a:gd name="T22" fmla="*/ 3168 w 3249"/>
                    <a:gd name="T23" fmla="*/ 1534 h 1555"/>
                    <a:gd name="T24" fmla="*/ 3151 w 3249"/>
                    <a:gd name="T25" fmla="*/ 1540 h 1555"/>
                    <a:gd name="T26" fmla="*/ 3131 w 3249"/>
                    <a:gd name="T27" fmla="*/ 1545 h 1555"/>
                    <a:gd name="T28" fmla="*/ 3109 w 3249"/>
                    <a:gd name="T29" fmla="*/ 1547 h 1555"/>
                    <a:gd name="T30" fmla="*/ 3085 w 3249"/>
                    <a:gd name="T31" fmla="*/ 1546 h 1555"/>
                    <a:gd name="T32" fmla="*/ 3059 w 3249"/>
                    <a:gd name="T33" fmla="*/ 1543 h 1555"/>
                    <a:gd name="T34" fmla="*/ 3031 w 3249"/>
                    <a:gd name="T35" fmla="*/ 1536 h 1555"/>
                    <a:gd name="T36" fmla="*/ 3000 w 3249"/>
                    <a:gd name="T37" fmla="*/ 1525 h 1555"/>
                    <a:gd name="T38" fmla="*/ 2967 w 3249"/>
                    <a:gd name="T39" fmla="*/ 1510 h 1555"/>
                    <a:gd name="T40" fmla="*/ 2932 w 3249"/>
                    <a:gd name="T41" fmla="*/ 1489 h 1555"/>
                    <a:gd name="T42" fmla="*/ 2895 w 3249"/>
                    <a:gd name="T43" fmla="*/ 1464 h 1555"/>
                    <a:gd name="T44" fmla="*/ 1651 w 3249"/>
                    <a:gd name="T45" fmla="*/ 335 h 1555"/>
                    <a:gd name="T46" fmla="*/ 324 w 3249"/>
                    <a:gd name="T47" fmla="*/ 1471 h 1555"/>
                    <a:gd name="T48" fmla="*/ 292 w 3249"/>
                    <a:gd name="T49" fmla="*/ 1496 h 1555"/>
                    <a:gd name="T50" fmla="*/ 260 w 3249"/>
                    <a:gd name="T51" fmla="*/ 1517 h 1555"/>
                    <a:gd name="T52" fmla="*/ 232 w 3249"/>
                    <a:gd name="T53" fmla="*/ 1533 h 1555"/>
                    <a:gd name="T54" fmla="*/ 205 w 3249"/>
                    <a:gd name="T55" fmla="*/ 1544 h 1555"/>
                    <a:gd name="T56" fmla="*/ 179 w 3249"/>
                    <a:gd name="T57" fmla="*/ 1551 h 1555"/>
                    <a:gd name="T58" fmla="*/ 156 w 3249"/>
                    <a:gd name="T59" fmla="*/ 1554 h 1555"/>
                    <a:gd name="T60" fmla="*/ 134 w 3249"/>
                    <a:gd name="T61" fmla="*/ 1555 h 1555"/>
                    <a:gd name="T62" fmla="*/ 114 w 3249"/>
                    <a:gd name="T63" fmla="*/ 1553 h 1555"/>
                    <a:gd name="T64" fmla="*/ 95 w 3249"/>
                    <a:gd name="T65" fmla="*/ 1548 h 1555"/>
                    <a:gd name="T66" fmla="*/ 78 w 3249"/>
                    <a:gd name="T67" fmla="*/ 1542 h 1555"/>
                    <a:gd name="T68" fmla="*/ 63 w 3249"/>
                    <a:gd name="T69" fmla="*/ 1534 h 1555"/>
                    <a:gd name="T70" fmla="*/ 50 w 3249"/>
                    <a:gd name="T71" fmla="*/ 1526 h 1555"/>
                    <a:gd name="T72" fmla="*/ 38 w 3249"/>
                    <a:gd name="T73" fmla="*/ 1516 h 1555"/>
                    <a:gd name="T74" fmla="*/ 28 w 3249"/>
                    <a:gd name="T75" fmla="*/ 1507 h 1555"/>
                    <a:gd name="T76" fmla="*/ 19 w 3249"/>
                    <a:gd name="T77" fmla="*/ 1497 h 1555"/>
                    <a:gd name="T78" fmla="*/ 12 w 3249"/>
                    <a:gd name="T79" fmla="*/ 1489 h 1555"/>
                    <a:gd name="T80" fmla="*/ 7 w 3249"/>
                    <a:gd name="T81" fmla="*/ 1481 h 1555"/>
                    <a:gd name="T82" fmla="*/ 3 w 3249"/>
                    <a:gd name="T83" fmla="*/ 1476 h 1555"/>
                    <a:gd name="T84" fmla="*/ 1 w 3249"/>
                    <a:gd name="T85" fmla="*/ 1472 h 1555"/>
                    <a:gd name="T86" fmla="*/ 0 w 3249"/>
                    <a:gd name="T87" fmla="*/ 1471 h 1555"/>
                    <a:gd name="T88" fmla="*/ 1651 w 3249"/>
                    <a:gd name="T89" fmla="*/ 0 h 15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3249" h="1555">
                      <a:moveTo>
                        <a:pt x="1651" y="0"/>
                      </a:moveTo>
                      <a:lnTo>
                        <a:pt x="3249" y="1464"/>
                      </a:lnTo>
                      <a:lnTo>
                        <a:pt x="3248" y="1465"/>
                      </a:lnTo>
                      <a:lnTo>
                        <a:pt x="3246" y="1469"/>
                      </a:lnTo>
                      <a:lnTo>
                        <a:pt x="3242" y="1474"/>
                      </a:lnTo>
                      <a:lnTo>
                        <a:pt x="3237" y="1481"/>
                      </a:lnTo>
                      <a:lnTo>
                        <a:pt x="3230" y="1490"/>
                      </a:lnTo>
                      <a:lnTo>
                        <a:pt x="3221" y="1499"/>
                      </a:lnTo>
                      <a:lnTo>
                        <a:pt x="3210" y="1509"/>
                      </a:lnTo>
                      <a:lnTo>
                        <a:pt x="3198" y="1518"/>
                      </a:lnTo>
                      <a:lnTo>
                        <a:pt x="3184" y="1526"/>
                      </a:lnTo>
                      <a:lnTo>
                        <a:pt x="3168" y="1534"/>
                      </a:lnTo>
                      <a:lnTo>
                        <a:pt x="3151" y="1540"/>
                      </a:lnTo>
                      <a:lnTo>
                        <a:pt x="3131" y="1545"/>
                      </a:lnTo>
                      <a:lnTo>
                        <a:pt x="3109" y="1547"/>
                      </a:lnTo>
                      <a:lnTo>
                        <a:pt x="3085" y="1546"/>
                      </a:lnTo>
                      <a:lnTo>
                        <a:pt x="3059" y="1543"/>
                      </a:lnTo>
                      <a:lnTo>
                        <a:pt x="3031" y="1536"/>
                      </a:lnTo>
                      <a:lnTo>
                        <a:pt x="3000" y="1525"/>
                      </a:lnTo>
                      <a:lnTo>
                        <a:pt x="2967" y="1510"/>
                      </a:lnTo>
                      <a:lnTo>
                        <a:pt x="2932" y="1489"/>
                      </a:lnTo>
                      <a:lnTo>
                        <a:pt x="2895" y="1464"/>
                      </a:lnTo>
                      <a:lnTo>
                        <a:pt x="1651" y="335"/>
                      </a:lnTo>
                      <a:lnTo>
                        <a:pt x="324" y="1471"/>
                      </a:lnTo>
                      <a:lnTo>
                        <a:pt x="292" y="1496"/>
                      </a:lnTo>
                      <a:lnTo>
                        <a:pt x="260" y="1517"/>
                      </a:lnTo>
                      <a:lnTo>
                        <a:pt x="232" y="1533"/>
                      </a:lnTo>
                      <a:lnTo>
                        <a:pt x="205" y="1544"/>
                      </a:lnTo>
                      <a:lnTo>
                        <a:pt x="179" y="1551"/>
                      </a:lnTo>
                      <a:lnTo>
                        <a:pt x="156" y="1554"/>
                      </a:lnTo>
                      <a:lnTo>
                        <a:pt x="134" y="1555"/>
                      </a:lnTo>
                      <a:lnTo>
                        <a:pt x="114" y="1553"/>
                      </a:lnTo>
                      <a:lnTo>
                        <a:pt x="95" y="1548"/>
                      </a:lnTo>
                      <a:lnTo>
                        <a:pt x="78" y="1542"/>
                      </a:lnTo>
                      <a:lnTo>
                        <a:pt x="63" y="1534"/>
                      </a:lnTo>
                      <a:lnTo>
                        <a:pt x="50" y="1526"/>
                      </a:lnTo>
                      <a:lnTo>
                        <a:pt x="38" y="1516"/>
                      </a:lnTo>
                      <a:lnTo>
                        <a:pt x="28" y="1507"/>
                      </a:lnTo>
                      <a:lnTo>
                        <a:pt x="19" y="1497"/>
                      </a:lnTo>
                      <a:lnTo>
                        <a:pt x="12" y="1489"/>
                      </a:lnTo>
                      <a:lnTo>
                        <a:pt x="7" y="1481"/>
                      </a:lnTo>
                      <a:lnTo>
                        <a:pt x="3" y="1476"/>
                      </a:lnTo>
                      <a:lnTo>
                        <a:pt x="1" y="1472"/>
                      </a:lnTo>
                      <a:lnTo>
                        <a:pt x="0" y="1471"/>
                      </a:lnTo>
                      <a:lnTo>
                        <a:pt x="165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514337"/>
                  <a:endParaRPr lang="en-US" sz="1100" kern="0" dirty="0">
                    <a:solidFill>
                      <a:srgbClr val="122153"/>
                    </a:solidFill>
                    <a:latin typeface="Arial"/>
                  </a:endParaRPr>
                </a:p>
              </p:txBody>
            </p:sp>
            <p:sp>
              <p:nvSpPr>
                <p:cNvPr id="116" name="Freeform 15"/>
                <p:cNvSpPr>
                  <a:spLocks/>
                </p:cNvSpPr>
                <p:nvPr/>
              </p:nvSpPr>
              <p:spPr bwMode="auto">
                <a:xfrm>
                  <a:off x="6225931" y="4831442"/>
                  <a:ext cx="25722" cy="65290"/>
                </a:xfrm>
                <a:custGeom>
                  <a:avLst/>
                  <a:gdLst>
                    <a:gd name="T0" fmla="*/ 0 w 319"/>
                    <a:gd name="T1" fmla="*/ 0 h 667"/>
                    <a:gd name="T2" fmla="*/ 319 w 319"/>
                    <a:gd name="T3" fmla="*/ 0 h 667"/>
                    <a:gd name="T4" fmla="*/ 319 w 319"/>
                    <a:gd name="T5" fmla="*/ 667 h 667"/>
                    <a:gd name="T6" fmla="*/ 1 w 319"/>
                    <a:gd name="T7" fmla="*/ 393 h 667"/>
                    <a:gd name="T8" fmla="*/ 0 w 319"/>
                    <a:gd name="T9" fmla="*/ 0 h 6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667">
                      <a:moveTo>
                        <a:pt x="0" y="0"/>
                      </a:moveTo>
                      <a:lnTo>
                        <a:pt x="319" y="0"/>
                      </a:lnTo>
                      <a:lnTo>
                        <a:pt x="319" y="667"/>
                      </a:lnTo>
                      <a:lnTo>
                        <a:pt x="1" y="39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514337"/>
                  <a:endParaRPr lang="en-US" sz="1100" kern="0" dirty="0">
                    <a:solidFill>
                      <a:srgbClr val="122153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102" name="Group 101"/>
              <p:cNvGrpSpPr>
                <a:grpSpLocks noChangeAspect="1"/>
              </p:cNvGrpSpPr>
              <p:nvPr/>
            </p:nvGrpSpPr>
            <p:grpSpPr>
              <a:xfrm>
                <a:off x="3146677" y="1680132"/>
                <a:ext cx="348423" cy="457211"/>
                <a:chOff x="7782623" y="4661756"/>
                <a:chExt cx="312779" cy="410437"/>
              </a:xfrm>
              <a:solidFill>
                <a:srgbClr val="13224F"/>
              </a:solidFill>
            </p:grpSpPr>
            <p:sp>
              <p:nvSpPr>
                <p:cNvPr id="107" name="Freeform 85"/>
                <p:cNvSpPr>
                  <a:spLocks noEditPoints="1"/>
                </p:cNvSpPr>
                <p:nvPr/>
              </p:nvSpPr>
              <p:spPr bwMode="auto">
                <a:xfrm>
                  <a:off x="7782623" y="4721719"/>
                  <a:ext cx="312779" cy="290511"/>
                </a:xfrm>
                <a:custGeom>
                  <a:avLst/>
                  <a:gdLst>
                    <a:gd name="T0" fmla="*/ 233 w 3359"/>
                    <a:gd name="T1" fmla="*/ 175 h 2535"/>
                    <a:gd name="T2" fmla="*/ 197 w 3359"/>
                    <a:gd name="T3" fmla="*/ 195 h 2535"/>
                    <a:gd name="T4" fmla="*/ 177 w 3359"/>
                    <a:gd name="T5" fmla="*/ 230 h 2535"/>
                    <a:gd name="T6" fmla="*/ 174 w 3359"/>
                    <a:gd name="T7" fmla="*/ 2282 h 2535"/>
                    <a:gd name="T8" fmla="*/ 184 w 3359"/>
                    <a:gd name="T9" fmla="*/ 2322 h 2535"/>
                    <a:gd name="T10" fmla="*/ 214 w 3359"/>
                    <a:gd name="T11" fmla="*/ 2350 h 2535"/>
                    <a:gd name="T12" fmla="*/ 254 w 3359"/>
                    <a:gd name="T13" fmla="*/ 2361 h 2535"/>
                    <a:gd name="T14" fmla="*/ 3127 w 3359"/>
                    <a:gd name="T15" fmla="*/ 2359 h 2535"/>
                    <a:gd name="T16" fmla="*/ 3162 w 3359"/>
                    <a:gd name="T17" fmla="*/ 2338 h 2535"/>
                    <a:gd name="T18" fmla="*/ 3183 w 3359"/>
                    <a:gd name="T19" fmla="*/ 2304 h 2535"/>
                    <a:gd name="T20" fmla="*/ 3185 w 3359"/>
                    <a:gd name="T21" fmla="*/ 251 h 2535"/>
                    <a:gd name="T22" fmla="*/ 3175 w 3359"/>
                    <a:gd name="T23" fmla="*/ 211 h 2535"/>
                    <a:gd name="T24" fmla="*/ 3146 w 3359"/>
                    <a:gd name="T25" fmla="*/ 183 h 2535"/>
                    <a:gd name="T26" fmla="*/ 3107 w 3359"/>
                    <a:gd name="T27" fmla="*/ 172 h 2535"/>
                    <a:gd name="T28" fmla="*/ 254 w 3359"/>
                    <a:gd name="T29" fmla="*/ 0 h 2535"/>
                    <a:gd name="T30" fmla="*/ 3147 w 3359"/>
                    <a:gd name="T31" fmla="*/ 3 h 2535"/>
                    <a:gd name="T32" fmla="*/ 3222 w 3359"/>
                    <a:gd name="T33" fmla="*/ 27 h 2535"/>
                    <a:gd name="T34" fmla="*/ 3284 w 3359"/>
                    <a:gd name="T35" fmla="*/ 73 h 2535"/>
                    <a:gd name="T36" fmla="*/ 3330 w 3359"/>
                    <a:gd name="T37" fmla="*/ 135 h 2535"/>
                    <a:gd name="T38" fmla="*/ 3356 w 3359"/>
                    <a:gd name="T39" fmla="*/ 210 h 2535"/>
                    <a:gd name="T40" fmla="*/ 3359 w 3359"/>
                    <a:gd name="T41" fmla="*/ 2282 h 2535"/>
                    <a:gd name="T42" fmla="*/ 3346 w 3359"/>
                    <a:gd name="T43" fmla="*/ 2363 h 2535"/>
                    <a:gd name="T44" fmla="*/ 3310 w 3359"/>
                    <a:gd name="T45" fmla="*/ 2432 h 2535"/>
                    <a:gd name="T46" fmla="*/ 3255 w 3359"/>
                    <a:gd name="T47" fmla="*/ 2486 h 2535"/>
                    <a:gd name="T48" fmla="*/ 3186 w 3359"/>
                    <a:gd name="T49" fmla="*/ 2522 h 2535"/>
                    <a:gd name="T50" fmla="*/ 3107 w 3359"/>
                    <a:gd name="T51" fmla="*/ 2535 h 2535"/>
                    <a:gd name="T52" fmla="*/ 212 w 3359"/>
                    <a:gd name="T53" fmla="*/ 2532 h 2535"/>
                    <a:gd name="T54" fmla="*/ 137 w 3359"/>
                    <a:gd name="T55" fmla="*/ 2506 h 2535"/>
                    <a:gd name="T56" fmla="*/ 75 w 3359"/>
                    <a:gd name="T57" fmla="*/ 2461 h 2535"/>
                    <a:gd name="T58" fmla="*/ 29 w 3359"/>
                    <a:gd name="T59" fmla="*/ 2398 h 2535"/>
                    <a:gd name="T60" fmla="*/ 3 w 3359"/>
                    <a:gd name="T61" fmla="*/ 2324 h 2535"/>
                    <a:gd name="T62" fmla="*/ 0 w 3359"/>
                    <a:gd name="T63" fmla="*/ 251 h 2535"/>
                    <a:gd name="T64" fmla="*/ 13 w 3359"/>
                    <a:gd name="T65" fmla="*/ 172 h 2535"/>
                    <a:gd name="T66" fmla="*/ 49 w 3359"/>
                    <a:gd name="T67" fmla="*/ 102 h 2535"/>
                    <a:gd name="T68" fmla="*/ 104 w 3359"/>
                    <a:gd name="T69" fmla="*/ 47 h 2535"/>
                    <a:gd name="T70" fmla="*/ 173 w 3359"/>
                    <a:gd name="T71" fmla="*/ 12 h 2535"/>
                    <a:gd name="T72" fmla="*/ 254 w 3359"/>
                    <a:gd name="T73" fmla="*/ 0 h 25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359" h="2535">
                      <a:moveTo>
                        <a:pt x="254" y="172"/>
                      </a:moveTo>
                      <a:lnTo>
                        <a:pt x="233" y="175"/>
                      </a:lnTo>
                      <a:lnTo>
                        <a:pt x="214" y="183"/>
                      </a:lnTo>
                      <a:lnTo>
                        <a:pt x="197" y="195"/>
                      </a:lnTo>
                      <a:lnTo>
                        <a:pt x="184" y="211"/>
                      </a:lnTo>
                      <a:lnTo>
                        <a:pt x="177" y="230"/>
                      </a:lnTo>
                      <a:lnTo>
                        <a:pt x="174" y="251"/>
                      </a:lnTo>
                      <a:lnTo>
                        <a:pt x="174" y="2282"/>
                      </a:lnTo>
                      <a:lnTo>
                        <a:pt x="177" y="2304"/>
                      </a:lnTo>
                      <a:lnTo>
                        <a:pt x="184" y="2322"/>
                      </a:lnTo>
                      <a:lnTo>
                        <a:pt x="197" y="2338"/>
                      </a:lnTo>
                      <a:lnTo>
                        <a:pt x="214" y="2350"/>
                      </a:lnTo>
                      <a:lnTo>
                        <a:pt x="233" y="2359"/>
                      </a:lnTo>
                      <a:lnTo>
                        <a:pt x="254" y="2361"/>
                      </a:lnTo>
                      <a:lnTo>
                        <a:pt x="3107" y="2361"/>
                      </a:lnTo>
                      <a:lnTo>
                        <a:pt x="3127" y="2359"/>
                      </a:lnTo>
                      <a:lnTo>
                        <a:pt x="3146" y="2350"/>
                      </a:lnTo>
                      <a:lnTo>
                        <a:pt x="3162" y="2338"/>
                      </a:lnTo>
                      <a:lnTo>
                        <a:pt x="3175" y="2322"/>
                      </a:lnTo>
                      <a:lnTo>
                        <a:pt x="3183" y="2304"/>
                      </a:lnTo>
                      <a:lnTo>
                        <a:pt x="3185" y="2282"/>
                      </a:lnTo>
                      <a:lnTo>
                        <a:pt x="3185" y="251"/>
                      </a:lnTo>
                      <a:lnTo>
                        <a:pt x="3183" y="230"/>
                      </a:lnTo>
                      <a:lnTo>
                        <a:pt x="3175" y="211"/>
                      </a:lnTo>
                      <a:lnTo>
                        <a:pt x="3162" y="195"/>
                      </a:lnTo>
                      <a:lnTo>
                        <a:pt x="3146" y="183"/>
                      </a:lnTo>
                      <a:lnTo>
                        <a:pt x="3127" y="175"/>
                      </a:lnTo>
                      <a:lnTo>
                        <a:pt x="3107" y="172"/>
                      </a:lnTo>
                      <a:lnTo>
                        <a:pt x="254" y="172"/>
                      </a:lnTo>
                      <a:close/>
                      <a:moveTo>
                        <a:pt x="254" y="0"/>
                      </a:moveTo>
                      <a:lnTo>
                        <a:pt x="3107" y="0"/>
                      </a:lnTo>
                      <a:lnTo>
                        <a:pt x="3147" y="3"/>
                      </a:lnTo>
                      <a:lnTo>
                        <a:pt x="3186" y="12"/>
                      </a:lnTo>
                      <a:lnTo>
                        <a:pt x="3222" y="27"/>
                      </a:lnTo>
                      <a:lnTo>
                        <a:pt x="3255" y="47"/>
                      </a:lnTo>
                      <a:lnTo>
                        <a:pt x="3284" y="73"/>
                      </a:lnTo>
                      <a:lnTo>
                        <a:pt x="3310" y="102"/>
                      </a:lnTo>
                      <a:lnTo>
                        <a:pt x="3330" y="135"/>
                      </a:lnTo>
                      <a:lnTo>
                        <a:pt x="3346" y="172"/>
                      </a:lnTo>
                      <a:lnTo>
                        <a:pt x="3356" y="210"/>
                      </a:lnTo>
                      <a:lnTo>
                        <a:pt x="3359" y="251"/>
                      </a:lnTo>
                      <a:lnTo>
                        <a:pt x="3359" y="2282"/>
                      </a:lnTo>
                      <a:lnTo>
                        <a:pt x="3356" y="2324"/>
                      </a:lnTo>
                      <a:lnTo>
                        <a:pt x="3346" y="2363"/>
                      </a:lnTo>
                      <a:lnTo>
                        <a:pt x="3330" y="2398"/>
                      </a:lnTo>
                      <a:lnTo>
                        <a:pt x="3310" y="2432"/>
                      </a:lnTo>
                      <a:lnTo>
                        <a:pt x="3284" y="2461"/>
                      </a:lnTo>
                      <a:lnTo>
                        <a:pt x="3255" y="2486"/>
                      </a:lnTo>
                      <a:lnTo>
                        <a:pt x="3222" y="2506"/>
                      </a:lnTo>
                      <a:lnTo>
                        <a:pt x="3186" y="2522"/>
                      </a:lnTo>
                      <a:lnTo>
                        <a:pt x="3147" y="2532"/>
                      </a:lnTo>
                      <a:lnTo>
                        <a:pt x="3107" y="2535"/>
                      </a:lnTo>
                      <a:lnTo>
                        <a:pt x="254" y="2535"/>
                      </a:lnTo>
                      <a:lnTo>
                        <a:pt x="212" y="2532"/>
                      </a:lnTo>
                      <a:lnTo>
                        <a:pt x="173" y="2522"/>
                      </a:lnTo>
                      <a:lnTo>
                        <a:pt x="137" y="2506"/>
                      </a:lnTo>
                      <a:lnTo>
                        <a:pt x="104" y="2486"/>
                      </a:lnTo>
                      <a:lnTo>
                        <a:pt x="75" y="2461"/>
                      </a:lnTo>
                      <a:lnTo>
                        <a:pt x="49" y="2432"/>
                      </a:lnTo>
                      <a:lnTo>
                        <a:pt x="29" y="2398"/>
                      </a:lnTo>
                      <a:lnTo>
                        <a:pt x="13" y="2363"/>
                      </a:lnTo>
                      <a:lnTo>
                        <a:pt x="3" y="2324"/>
                      </a:lnTo>
                      <a:lnTo>
                        <a:pt x="0" y="2282"/>
                      </a:lnTo>
                      <a:lnTo>
                        <a:pt x="0" y="251"/>
                      </a:lnTo>
                      <a:lnTo>
                        <a:pt x="3" y="210"/>
                      </a:lnTo>
                      <a:lnTo>
                        <a:pt x="13" y="172"/>
                      </a:lnTo>
                      <a:lnTo>
                        <a:pt x="29" y="135"/>
                      </a:lnTo>
                      <a:lnTo>
                        <a:pt x="49" y="102"/>
                      </a:lnTo>
                      <a:lnTo>
                        <a:pt x="75" y="73"/>
                      </a:lnTo>
                      <a:lnTo>
                        <a:pt x="104" y="47"/>
                      </a:lnTo>
                      <a:lnTo>
                        <a:pt x="137" y="27"/>
                      </a:lnTo>
                      <a:lnTo>
                        <a:pt x="173" y="12"/>
                      </a:lnTo>
                      <a:lnTo>
                        <a:pt x="212" y="3"/>
                      </a:lnTo>
                      <a:lnTo>
                        <a:pt x="25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514337"/>
                  <a:endParaRPr lang="en-US" sz="1100" kern="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108" name="Freeform 86"/>
                <p:cNvSpPr>
                  <a:spLocks noEditPoints="1"/>
                </p:cNvSpPr>
                <p:nvPr/>
              </p:nvSpPr>
              <p:spPr bwMode="auto">
                <a:xfrm>
                  <a:off x="7884926" y="4661756"/>
                  <a:ext cx="113205" cy="52726"/>
                </a:xfrm>
                <a:custGeom>
                  <a:avLst/>
                  <a:gdLst>
                    <a:gd name="T0" fmla="*/ 608 w 1216"/>
                    <a:gd name="T1" fmla="*/ 185 h 461"/>
                    <a:gd name="T2" fmla="*/ 421 w 1216"/>
                    <a:gd name="T3" fmla="*/ 288 h 461"/>
                    <a:gd name="T4" fmla="*/ 794 w 1216"/>
                    <a:gd name="T5" fmla="*/ 288 h 461"/>
                    <a:gd name="T6" fmla="*/ 608 w 1216"/>
                    <a:gd name="T7" fmla="*/ 185 h 461"/>
                    <a:gd name="T8" fmla="*/ 607 w 1216"/>
                    <a:gd name="T9" fmla="*/ 0 h 461"/>
                    <a:gd name="T10" fmla="*/ 630 w 1216"/>
                    <a:gd name="T11" fmla="*/ 2 h 461"/>
                    <a:gd name="T12" fmla="*/ 650 w 1216"/>
                    <a:gd name="T13" fmla="*/ 11 h 461"/>
                    <a:gd name="T14" fmla="*/ 1171 w 1216"/>
                    <a:gd name="T15" fmla="*/ 299 h 461"/>
                    <a:gd name="T16" fmla="*/ 1187 w 1216"/>
                    <a:gd name="T17" fmla="*/ 310 h 461"/>
                    <a:gd name="T18" fmla="*/ 1199 w 1216"/>
                    <a:gd name="T19" fmla="*/ 324 h 461"/>
                    <a:gd name="T20" fmla="*/ 1209 w 1216"/>
                    <a:gd name="T21" fmla="*/ 340 h 461"/>
                    <a:gd name="T22" fmla="*/ 1215 w 1216"/>
                    <a:gd name="T23" fmla="*/ 358 h 461"/>
                    <a:gd name="T24" fmla="*/ 1216 w 1216"/>
                    <a:gd name="T25" fmla="*/ 377 h 461"/>
                    <a:gd name="T26" fmla="*/ 1212 w 1216"/>
                    <a:gd name="T27" fmla="*/ 396 h 461"/>
                    <a:gd name="T28" fmla="*/ 1205 w 1216"/>
                    <a:gd name="T29" fmla="*/ 417 h 461"/>
                    <a:gd name="T30" fmla="*/ 1190 w 1216"/>
                    <a:gd name="T31" fmla="*/ 435 h 461"/>
                    <a:gd name="T32" fmla="*/ 1173 w 1216"/>
                    <a:gd name="T33" fmla="*/ 448 h 461"/>
                    <a:gd name="T34" fmla="*/ 1152 w 1216"/>
                    <a:gd name="T35" fmla="*/ 457 h 461"/>
                    <a:gd name="T36" fmla="*/ 1128 w 1216"/>
                    <a:gd name="T37" fmla="*/ 461 h 461"/>
                    <a:gd name="T38" fmla="*/ 86 w 1216"/>
                    <a:gd name="T39" fmla="*/ 461 h 461"/>
                    <a:gd name="T40" fmla="*/ 63 w 1216"/>
                    <a:gd name="T41" fmla="*/ 457 h 461"/>
                    <a:gd name="T42" fmla="*/ 42 w 1216"/>
                    <a:gd name="T43" fmla="*/ 448 h 461"/>
                    <a:gd name="T44" fmla="*/ 24 w 1216"/>
                    <a:gd name="T45" fmla="*/ 435 h 461"/>
                    <a:gd name="T46" fmla="*/ 11 w 1216"/>
                    <a:gd name="T47" fmla="*/ 417 h 461"/>
                    <a:gd name="T48" fmla="*/ 2 w 1216"/>
                    <a:gd name="T49" fmla="*/ 396 h 461"/>
                    <a:gd name="T50" fmla="*/ 0 w 1216"/>
                    <a:gd name="T51" fmla="*/ 377 h 461"/>
                    <a:gd name="T52" fmla="*/ 1 w 1216"/>
                    <a:gd name="T53" fmla="*/ 358 h 461"/>
                    <a:gd name="T54" fmla="*/ 6 w 1216"/>
                    <a:gd name="T55" fmla="*/ 340 h 461"/>
                    <a:gd name="T56" fmla="*/ 15 w 1216"/>
                    <a:gd name="T57" fmla="*/ 324 h 461"/>
                    <a:gd name="T58" fmla="*/ 29 w 1216"/>
                    <a:gd name="T59" fmla="*/ 310 h 461"/>
                    <a:gd name="T60" fmla="*/ 44 w 1216"/>
                    <a:gd name="T61" fmla="*/ 299 h 461"/>
                    <a:gd name="T62" fmla="*/ 566 w 1216"/>
                    <a:gd name="T63" fmla="*/ 11 h 461"/>
                    <a:gd name="T64" fmla="*/ 586 w 1216"/>
                    <a:gd name="T65" fmla="*/ 2 h 461"/>
                    <a:gd name="T66" fmla="*/ 607 w 1216"/>
                    <a:gd name="T67" fmla="*/ 0 h 4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216" h="461">
                      <a:moveTo>
                        <a:pt x="608" y="185"/>
                      </a:moveTo>
                      <a:lnTo>
                        <a:pt x="421" y="288"/>
                      </a:lnTo>
                      <a:lnTo>
                        <a:pt x="794" y="288"/>
                      </a:lnTo>
                      <a:lnTo>
                        <a:pt x="608" y="185"/>
                      </a:lnTo>
                      <a:close/>
                      <a:moveTo>
                        <a:pt x="607" y="0"/>
                      </a:moveTo>
                      <a:lnTo>
                        <a:pt x="630" y="2"/>
                      </a:lnTo>
                      <a:lnTo>
                        <a:pt x="650" y="11"/>
                      </a:lnTo>
                      <a:lnTo>
                        <a:pt x="1171" y="299"/>
                      </a:lnTo>
                      <a:lnTo>
                        <a:pt x="1187" y="310"/>
                      </a:lnTo>
                      <a:lnTo>
                        <a:pt x="1199" y="324"/>
                      </a:lnTo>
                      <a:lnTo>
                        <a:pt x="1209" y="340"/>
                      </a:lnTo>
                      <a:lnTo>
                        <a:pt x="1215" y="358"/>
                      </a:lnTo>
                      <a:lnTo>
                        <a:pt x="1216" y="377"/>
                      </a:lnTo>
                      <a:lnTo>
                        <a:pt x="1212" y="396"/>
                      </a:lnTo>
                      <a:lnTo>
                        <a:pt x="1205" y="417"/>
                      </a:lnTo>
                      <a:lnTo>
                        <a:pt x="1190" y="435"/>
                      </a:lnTo>
                      <a:lnTo>
                        <a:pt x="1173" y="448"/>
                      </a:lnTo>
                      <a:lnTo>
                        <a:pt x="1152" y="457"/>
                      </a:lnTo>
                      <a:lnTo>
                        <a:pt x="1128" y="461"/>
                      </a:lnTo>
                      <a:lnTo>
                        <a:pt x="86" y="461"/>
                      </a:lnTo>
                      <a:lnTo>
                        <a:pt x="63" y="457"/>
                      </a:lnTo>
                      <a:lnTo>
                        <a:pt x="42" y="448"/>
                      </a:lnTo>
                      <a:lnTo>
                        <a:pt x="24" y="435"/>
                      </a:lnTo>
                      <a:lnTo>
                        <a:pt x="11" y="417"/>
                      </a:lnTo>
                      <a:lnTo>
                        <a:pt x="2" y="396"/>
                      </a:lnTo>
                      <a:lnTo>
                        <a:pt x="0" y="377"/>
                      </a:lnTo>
                      <a:lnTo>
                        <a:pt x="1" y="358"/>
                      </a:lnTo>
                      <a:lnTo>
                        <a:pt x="6" y="340"/>
                      </a:lnTo>
                      <a:lnTo>
                        <a:pt x="15" y="324"/>
                      </a:lnTo>
                      <a:lnTo>
                        <a:pt x="29" y="310"/>
                      </a:lnTo>
                      <a:lnTo>
                        <a:pt x="44" y="299"/>
                      </a:lnTo>
                      <a:lnTo>
                        <a:pt x="566" y="11"/>
                      </a:lnTo>
                      <a:lnTo>
                        <a:pt x="586" y="2"/>
                      </a:lnTo>
                      <a:lnTo>
                        <a:pt x="60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514337"/>
                  <a:endParaRPr lang="en-US" sz="1100" kern="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109" name="Freeform 87"/>
                <p:cNvSpPr>
                  <a:spLocks noEditPoints="1"/>
                </p:cNvSpPr>
                <p:nvPr/>
              </p:nvSpPr>
              <p:spPr bwMode="auto">
                <a:xfrm>
                  <a:off x="7884926" y="5019467"/>
                  <a:ext cx="113205" cy="52726"/>
                </a:xfrm>
                <a:custGeom>
                  <a:avLst/>
                  <a:gdLst>
                    <a:gd name="T0" fmla="*/ 421 w 1216"/>
                    <a:gd name="T1" fmla="*/ 173 h 461"/>
                    <a:gd name="T2" fmla="*/ 608 w 1216"/>
                    <a:gd name="T3" fmla="*/ 276 h 461"/>
                    <a:gd name="T4" fmla="*/ 794 w 1216"/>
                    <a:gd name="T5" fmla="*/ 173 h 461"/>
                    <a:gd name="T6" fmla="*/ 421 w 1216"/>
                    <a:gd name="T7" fmla="*/ 173 h 461"/>
                    <a:gd name="T8" fmla="*/ 86 w 1216"/>
                    <a:gd name="T9" fmla="*/ 0 h 461"/>
                    <a:gd name="T10" fmla="*/ 1128 w 1216"/>
                    <a:gd name="T11" fmla="*/ 0 h 461"/>
                    <a:gd name="T12" fmla="*/ 1152 w 1216"/>
                    <a:gd name="T13" fmla="*/ 3 h 461"/>
                    <a:gd name="T14" fmla="*/ 1173 w 1216"/>
                    <a:gd name="T15" fmla="*/ 12 h 461"/>
                    <a:gd name="T16" fmla="*/ 1190 w 1216"/>
                    <a:gd name="T17" fmla="*/ 25 h 461"/>
                    <a:gd name="T18" fmla="*/ 1205 w 1216"/>
                    <a:gd name="T19" fmla="*/ 43 h 461"/>
                    <a:gd name="T20" fmla="*/ 1212 w 1216"/>
                    <a:gd name="T21" fmla="*/ 64 h 461"/>
                    <a:gd name="T22" fmla="*/ 1216 w 1216"/>
                    <a:gd name="T23" fmla="*/ 84 h 461"/>
                    <a:gd name="T24" fmla="*/ 1215 w 1216"/>
                    <a:gd name="T25" fmla="*/ 102 h 461"/>
                    <a:gd name="T26" fmla="*/ 1209 w 1216"/>
                    <a:gd name="T27" fmla="*/ 120 h 461"/>
                    <a:gd name="T28" fmla="*/ 1200 w 1216"/>
                    <a:gd name="T29" fmla="*/ 137 h 461"/>
                    <a:gd name="T30" fmla="*/ 1187 w 1216"/>
                    <a:gd name="T31" fmla="*/ 151 h 461"/>
                    <a:gd name="T32" fmla="*/ 1171 w 1216"/>
                    <a:gd name="T33" fmla="*/ 162 h 461"/>
                    <a:gd name="T34" fmla="*/ 650 w 1216"/>
                    <a:gd name="T35" fmla="*/ 450 h 461"/>
                    <a:gd name="T36" fmla="*/ 630 w 1216"/>
                    <a:gd name="T37" fmla="*/ 458 h 461"/>
                    <a:gd name="T38" fmla="*/ 608 w 1216"/>
                    <a:gd name="T39" fmla="*/ 461 h 461"/>
                    <a:gd name="T40" fmla="*/ 586 w 1216"/>
                    <a:gd name="T41" fmla="*/ 458 h 461"/>
                    <a:gd name="T42" fmla="*/ 566 w 1216"/>
                    <a:gd name="T43" fmla="*/ 450 h 461"/>
                    <a:gd name="T44" fmla="*/ 44 w 1216"/>
                    <a:gd name="T45" fmla="*/ 162 h 461"/>
                    <a:gd name="T46" fmla="*/ 29 w 1216"/>
                    <a:gd name="T47" fmla="*/ 151 h 461"/>
                    <a:gd name="T48" fmla="*/ 15 w 1216"/>
                    <a:gd name="T49" fmla="*/ 137 h 461"/>
                    <a:gd name="T50" fmla="*/ 6 w 1216"/>
                    <a:gd name="T51" fmla="*/ 120 h 461"/>
                    <a:gd name="T52" fmla="*/ 1 w 1216"/>
                    <a:gd name="T53" fmla="*/ 102 h 461"/>
                    <a:gd name="T54" fmla="*/ 0 w 1216"/>
                    <a:gd name="T55" fmla="*/ 84 h 461"/>
                    <a:gd name="T56" fmla="*/ 2 w 1216"/>
                    <a:gd name="T57" fmla="*/ 64 h 461"/>
                    <a:gd name="T58" fmla="*/ 11 w 1216"/>
                    <a:gd name="T59" fmla="*/ 43 h 461"/>
                    <a:gd name="T60" fmla="*/ 24 w 1216"/>
                    <a:gd name="T61" fmla="*/ 25 h 461"/>
                    <a:gd name="T62" fmla="*/ 42 w 1216"/>
                    <a:gd name="T63" fmla="*/ 12 h 461"/>
                    <a:gd name="T64" fmla="*/ 63 w 1216"/>
                    <a:gd name="T65" fmla="*/ 3 h 461"/>
                    <a:gd name="T66" fmla="*/ 86 w 1216"/>
                    <a:gd name="T67" fmla="*/ 0 h 4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216" h="461">
                      <a:moveTo>
                        <a:pt x="421" y="173"/>
                      </a:moveTo>
                      <a:lnTo>
                        <a:pt x="608" y="276"/>
                      </a:lnTo>
                      <a:lnTo>
                        <a:pt x="794" y="173"/>
                      </a:lnTo>
                      <a:lnTo>
                        <a:pt x="421" y="173"/>
                      </a:lnTo>
                      <a:close/>
                      <a:moveTo>
                        <a:pt x="86" y="0"/>
                      </a:moveTo>
                      <a:lnTo>
                        <a:pt x="1128" y="0"/>
                      </a:lnTo>
                      <a:lnTo>
                        <a:pt x="1152" y="3"/>
                      </a:lnTo>
                      <a:lnTo>
                        <a:pt x="1173" y="12"/>
                      </a:lnTo>
                      <a:lnTo>
                        <a:pt x="1190" y="25"/>
                      </a:lnTo>
                      <a:lnTo>
                        <a:pt x="1205" y="43"/>
                      </a:lnTo>
                      <a:lnTo>
                        <a:pt x="1212" y="64"/>
                      </a:lnTo>
                      <a:lnTo>
                        <a:pt x="1216" y="84"/>
                      </a:lnTo>
                      <a:lnTo>
                        <a:pt x="1215" y="102"/>
                      </a:lnTo>
                      <a:lnTo>
                        <a:pt x="1209" y="120"/>
                      </a:lnTo>
                      <a:lnTo>
                        <a:pt x="1200" y="137"/>
                      </a:lnTo>
                      <a:lnTo>
                        <a:pt x="1187" y="151"/>
                      </a:lnTo>
                      <a:lnTo>
                        <a:pt x="1171" y="162"/>
                      </a:lnTo>
                      <a:lnTo>
                        <a:pt x="650" y="450"/>
                      </a:lnTo>
                      <a:lnTo>
                        <a:pt x="630" y="458"/>
                      </a:lnTo>
                      <a:lnTo>
                        <a:pt x="608" y="461"/>
                      </a:lnTo>
                      <a:lnTo>
                        <a:pt x="586" y="458"/>
                      </a:lnTo>
                      <a:lnTo>
                        <a:pt x="566" y="450"/>
                      </a:lnTo>
                      <a:lnTo>
                        <a:pt x="44" y="162"/>
                      </a:lnTo>
                      <a:lnTo>
                        <a:pt x="29" y="151"/>
                      </a:lnTo>
                      <a:lnTo>
                        <a:pt x="15" y="137"/>
                      </a:lnTo>
                      <a:lnTo>
                        <a:pt x="6" y="120"/>
                      </a:lnTo>
                      <a:lnTo>
                        <a:pt x="1" y="102"/>
                      </a:lnTo>
                      <a:lnTo>
                        <a:pt x="0" y="84"/>
                      </a:lnTo>
                      <a:lnTo>
                        <a:pt x="2" y="64"/>
                      </a:lnTo>
                      <a:lnTo>
                        <a:pt x="11" y="43"/>
                      </a:lnTo>
                      <a:lnTo>
                        <a:pt x="24" y="25"/>
                      </a:lnTo>
                      <a:lnTo>
                        <a:pt x="42" y="12"/>
                      </a:lnTo>
                      <a:lnTo>
                        <a:pt x="63" y="3"/>
                      </a:lnTo>
                      <a:lnTo>
                        <a:pt x="8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514337"/>
                  <a:endParaRPr lang="en-US" sz="1100" kern="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110" name="Freeform 88"/>
                <p:cNvSpPr>
                  <a:spLocks/>
                </p:cNvSpPr>
                <p:nvPr/>
              </p:nvSpPr>
              <p:spPr bwMode="auto">
                <a:xfrm>
                  <a:off x="7874863" y="4762039"/>
                  <a:ext cx="41927" cy="52726"/>
                </a:xfrm>
                <a:custGeom>
                  <a:avLst/>
                  <a:gdLst>
                    <a:gd name="T0" fmla="*/ 228 w 455"/>
                    <a:gd name="T1" fmla="*/ 0 h 452"/>
                    <a:gd name="T2" fmla="*/ 264 w 455"/>
                    <a:gd name="T3" fmla="*/ 2 h 452"/>
                    <a:gd name="T4" fmla="*/ 300 w 455"/>
                    <a:gd name="T5" fmla="*/ 11 h 452"/>
                    <a:gd name="T6" fmla="*/ 332 w 455"/>
                    <a:gd name="T7" fmla="*/ 24 h 452"/>
                    <a:gd name="T8" fmla="*/ 361 w 455"/>
                    <a:gd name="T9" fmla="*/ 43 h 452"/>
                    <a:gd name="T10" fmla="*/ 388 w 455"/>
                    <a:gd name="T11" fmla="*/ 65 h 452"/>
                    <a:gd name="T12" fmla="*/ 410 w 455"/>
                    <a:gd name="T13" fmla="*/ 92 h 452"/>
                    <a:gd name="T14" fmla="*/ 429 w 455"/>
                    <a:gd name="T15" fmla="*/ 122 h 452"/>
                    <a:gd name="T16" fmla="*/ 443 w 455"/>
                    <a:gd name="T17" fmla="*/ 154 h 452"/>
                    <a:gd name="T18" fmla="*/ 452 w 455"/>
                    <a:gd name="T19" fmla="*/ 189 h 452"/>
                    <a:gd name="T20" fmla="*/ 455 w 455"/>
                    <a:gd name="T21" fmla="*/ 226 h 452"/>
                    <a:gd name="T22" fmla="*/ 452 w 455"/>
                    <a:gd name="T23" fmla="*/ 261 h 452"/>
                    <a:gd name="T24" fmla="*/ 444 w 455"/>
                    <a:gd name="T25" fmla="*/ 295 h 452"/>
                    <a:gd name="T26" fmla="*/ 431 w 455"/>
                    <a:gd name="T27" fmla="*/ 327 h 452"/>
                    <a:gd name="T28" fmla="*/ 414 w 455"/>
                    <a:gd name="T29" fmla="*/ 356 h 452"/>
                    <a:gd name="T30" fmla="*/ 391 w 455"/>
                    <a:gd name="T31" fmla="*/ 381 h 452"/>
                    <a:gd name="T32" fmla="*/ 367 w 455"/>
                    <a:gd name="T33" fmla="*/ 404 h 452"/>
                    <a:gd name="T34" fmla="*/ 337 w 455"/>
                    <a:gd name="T35" fmla="*/ 424 h 452"/>
                    <a:gd name="T36" fmla="*/ 302 w 455"/>
                    <a:gd name="T37" fmla="*/ 439 h 452"/>
                    <a:gd name="T38" fmla="*/ 266 w 455"/>
                    <a:gd name="T39" fmla="*/ 448 h 452"/>
                    <a:gd name="T40" fmla="*/ 228 w 455"/>
                    <a:gd name="T41" fmla="*/ 452 h 452"/>
                    <a:gd name="T42" fmla="*/ 189 w 455"/>
                    <a:gd name="T43" fmla="*/ 448 h 452"/>
                    <a:gd name="T44" fmla="*/ 153 w 455"/>
                    <a:gd name="T45" fmla="*/ 439 h 452"/>
                    <a:gd name="T46" fmla="*/ 118 w 455"/>
                    <a:gd name="T47" fmla="*/ 424 h 452"/>
                    <a:gd name="T48" fmla="*/ 88 w 455"/>
                    <a:gd name="T49" fmla="*/ 404 h 452"/>
                    <a:gd name="T50" fmla="*/ 64 w 455"/>
                    <a:gd name="T51" fmla="*/ 381 h 452"/>
                    <a:gd name="T52" fmla="*/ 41 w 455"/>
                    <a:gd name="T53" fmla="*/ 356 h 452"/>
                    <a:gd name="T54" fmla="*/ 24 w 455"/>
                    <a:gd name="T55" fmla="*/ 327 h 452"/>
                    <a:gd name="T56" fmla="*/ 11 w 455"/>
                    <a:gd name="T57" fmla="*/ 295 h 452"/>
                    <a:gd name="T58" fmla="*/ 3 w 455"/>
                    <a:gd name="T59" fmla="*/ 261 h 452"/>
                    <a:gd name="T60" fmla="*/ 0 w 455"/>
                    <a:gd name="T61" fmla="*/ 226 h 452"/>
                    <a:gd name="T62" fmla="*/ 3 w 455"/>
                    <a:gd name="T63" fmla="*/ 189 h 452"/>
                    <a:gd name="T64" fmla="*/ 12 w 455"/>
                    <a:gd name="T65" fmla="*/ 154 h 452"/>
                    <a:gd name="T66" fmla="*/ 26 w 455"/>
                    <a:gd name="T67" fmla="*/ 122 h 452"/>
                    <a:gd name="T68" fmla="*/ 45 w 455"/>
                    <a:gd name="T69" fmla="*/ 92 h 452"/>
                    <a:gd name="T70" fmla="*/ 67 w 455"/>
                    <a:gd name="T71" fmla="*/ 65 h 452"/>
                    <a:gd name="T72" fmla="*/ 93 w 455"/>
                    <a:gd name="T73" fmla="*/ 43 h 452"/>
                    <a:gd name="T74" fmla="*/ 123 w 455"/>
                    <a:gd name="T75" fmla="*/ 24 h 452"/>
                    <a:gd name="T76" fmla="*/ 155 w 455"/>
                    <a:gd name="T77" fmla="*/ 11 h 452"/>
                    <a:gd name="T78" fmla="*/ 191 w 455"/>
                    <a:gd name="T79" fmla="*/ 2 h 452"/>
                    <a:gd name="T80" fmla="*/ 228 w 455"/>
                    <a:gd name="T81" fmla="*/ 0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55" h="452">
                      <a:moveTo>
                        <a:pt x="228" y="0"/>
                      </a:moveTo>
                      <a:lnTo>
                        <a:pt x="264" y="2"/>
                      </a:lnTo>
                      <a:lnTo>
                        <a:pt x="300" y="11"/>
                      </a:lnTo>
                      <a:lnTo>
                        <a:pt x="332" y="24"/>
                      </a:lnTo>
                      <a:lnTo>
                        <a:pt x="361" y="43"/>
                      </a:lnTo>
                      <a:lnTo>
                        <a:pt x="388" y="65"/>
                      </a:lnTo>
                      <a:lnTo>
                        <a:pt x="410" y="92"/>
                      </a:lnTo>
                      <a:lnTo>
                        <a:pt x="429" y="122"/>
                      </a:lnTo>
                      <a:lnTo>
                        <a:pt x="443" y="154"/>
                      </a:lnTo>
                      <a:lnTo>
                        <a:pt x="452" y="189"/>
                      </a:lnTo>
                      <a:lnTo>
                        <a:pt x="455" y="226"/>
                      </a:lnTo>
                      <a:lnTo>
                        <a:pt x="452" y="261"/>
                      </a:lnTo>
                      <a:lnTo>
                        <a:pt x="444" y="295"/>
                      </a:lnTo>
                      <a:lnTo>
                        <a:pt x="431" y="327"/>
                      </a:lnTo>
                      <a:lnTo>
                        <a:pt x="414" y="356"/>
                      </a:lnTo>
                      <a:lnTo>
                        <a:pt x="391" y="381"/>
                      </a:lnTo>
                      <a:lnTo>
                        <a:pt x="367" y="404"/>
                      </a:lnTo>
                      <a:lnTo>
                        <a:pt x="337" y="424"/>
                      </a:lnTo>
                      <a:lnTo>
                        <a:pt x="302" y="439"/>
                      </a:lnTo>
                      <a:lnTo>
                        <a:pt x="266" y="448"/>
                      </a:lnTo>
                      <a:lnTo>
                        <a:pt x="228" y="452"/>
                      </a:lnTo>
                      <a:lnTo>
                        <a:pt x="189" y="448"/>
                      </a:lnTo>
                      <a:lnTo>
                        <a:pt x="153" y="439"/>
                      </a:lnTo>
                      <a:lnTo>
                        <a:pt x="118" y="424"/>
                      </a:lnTo>
                      <a:lnTo>
                        <a:pt x="88" y="404"/>
                      </a:lnTo>
                      <a:lnTo>
                        <a:pt x="64" y="381"/>
                      </a:lnTo>
                      <a:lnTo>
                        <a:pt x="41" y="356"/>
                      </a:lnTo>
                      <a:lnTo>
                        <a:pt x="24" y="327"/>
                      </a:lnTo>
                      <a:lnTo>
                        <a:pt x="11" y="295"/>
                      </a:lnTo>
                      <a:lnTo>
                        <a:pt x="3" y="261"/>
                      </a:lnTo>
                      <a:lnTo>
                        <a:pt x="0" y="226"/>
                      </a:lnTo>
                      <a:lnTo>
                        <a:pt x="3" y="189"/>
                      </a:lnTo>
                      <a:lnTo>
                        <a:pt x="12" y="154"/>
                      </a:lnTo>
                      <a:lnTo>
                        <a:pt x="26" y="122"/>
                      </a:lnTo>
                      <a:lnTo>
                        <a:pt x="45" y="92"/>
                      </a:lnTo>
                      <a:lnTo>
                        <a:pt x="67" y="65"/>
                      </a:lnTo>
                      <a:lnTo>
                        <a:pt x="93" y="43"/>
                      </a:lnTo>
                      <a:lnTo>
                        <a:pt x="123" y="24"/>
                      </a:lnTo>
                      <a:lnTo>
                        <a:pt x="155" y="11"/>
                      </a:lnTo>
                      <a:lnTo>
                        <a:pt x="191" y="2"/>
                      </a:lnTo>
                      <a:lnTo>
                        <a:pt x="228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514337"/>
                  <a:endParaRPr lang="en-US" sz="1100" kern="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111" name="Freeform 89"/>
                <p:cNvSpPr>
                  <a:spLocks/>
                </p:cNvSpPr>
                <p:nvPr/>
              </p:nvSpPr>
              <p:spPr bwMode="auto">
                <a:xfrm>
                  <a:off x="7858092" y="4816833"/>
                  <a:ext cx="75469" cy="162314"/>
                </a:xfrm>
                <a:custGeom>
                  <a:avLst/>
                  <a:gdLst>
                    <a:gd name="T0" fmla="*/ 189 w 811"/>
                    <a:gd name="T1" fmla="*/ 1 h 1416"/>
                    <a:gd name="T2" fmla="*/ 233 w 811"/>
                    <a:gd name="T3" fmla="*/ 37 h 1416"/>
                    <a:gd name="T4" fmla="*/ 334 w 811"/>
                    <a:gd name="T5" fmla="*/ 81 h 1416"/>
                    <a:gd name="T6" fmla="*/ 455 w 811"/>
                    <a:gd name="T7" fmla="*/ 87 h 1416"/>
                    <a:gd name="T8" fmla="*/ 575 w 811"/>
                    <a:gd name="T9" fmla="*/ 44 h 1416"/>
                    <a:gd name="T10" fmla="*/ 633 w 811"/>
                    <a:gd name="T11" fmla="*/ 1 h 1416"/>
                    <a:gd name="T12" fmla="*/ 701 w 811"/>
                    <a:gd name="T13" fmla="*/ 29 h 1416"/>
                    <a:gd name="T14" fmla="*/ 767 w 811"/>
                    <a:gd name="T15" fmla="*/ 89 h 1416"/>
                    <a:gd name="T16" fmla="*/ 808 w 811"/>
                    <a:gd name="T17" fmla="*/ 169 h 1416"/>
                    <a:gd name="T18" fmla="*/ 808 w 811"/>
                    <a:gd name="T19" fmla="*/ 811 h 1416"/>
                    <a:gd name="T20" fmla="*/ 767 w 811"/>
                    <a:gd name="T21" fmla="*/ 864 h 1416"/>
                    <a:gd name="T22" fmla="*/ 717 w 811"/>
                    <a:gd name="T23" fmla="*/ 885 h 1416"/>
                    <a:gd name="T24" fmla="*/ 696 w 811"/>
                    <a:gd name="T25" fmla="*/ 893 h 1416"/>
                    <a:gd name="T26" fmla="*/ 692 w 811"/>
                    <a:gd name="T27" fmla="*/ 913 h 1416"/>
                    <a:gd name="T28" fmla="*/ 694 w 811"/>
                    <a:gd name="T29" fmla="*/ 979 h 1416"/>
                    <a:gd name="T30" fmla="*/ 694 w 811"/>
                    <a:gd name="T31" fmla="*/ 1067 h 1416"/>
                    <a:gd name="T32" fmla="*/ 695 w 811"/>
                    <a:gd name="T33" fmla="*/ 1143 h 1416"/>
                    <a:gd name="T34" fmla="*/ 695 w 811"/>
                    <a:gd name="T35" fmla="*/ 1175 h 1416"/>
                    <a:gd name="T36" fmla="*/ 686 w 811"/>
                    <a:gd name="T37" fmla="*/ 1369 h 1416"/>
                    <a:gd name="T38" fmla="*/ 642 w 811"/>
                    <a:gd name="T39" fmla="*/ 1404 h 1416"/>
                    <a:gd name="T40" fmla="*/ 577 w 811"/>
                    <a:gd name="T41" fmla="*/ 1416 h 1416"/>
                    <a:gd name="T42" fmla="*/ 512 w 811"/>
                    <a:gd name="T43" fmla="*/ 1409 h 1416"/>
                    <a:gd name="T44" fmla="*/ 471 w 811"/>
                    <a:gd name="T45" fmla="*/ 1373 h 1416"/>
                    <a:gd name="T46" fmla="*/ 463 w 811"/>
                    <a:gd name="T47" fmla="*/ 1012 h 1416"/>
                    <a:gd name="T48" fmla="*/ 403 w 811"/>
                    <a:gd name="T49" fmla="*/ 1342 h 1416"/>
                    <a:gd name="T50" fmla="*/ 367 w 811"/>
                    <a:gd name="T51" fmla="*/ 1386 h 1416"/>
                    <a:gd name="T52" fmla="*/ 306 w 811"/>
                    <a:gd name="T53" fmla="*/ 1410 h 1416"/>
                    <a:gd name="T54" fmla="*/ 244 w 811"/>
                    <a:gd name="T55" fmla="*/ 1416 h 1416"/>
                    <a:gd name="T56" fmla="*/ 176 w 811"/>
                    <a:gd name="T57" fmla="*/ 1401 h 1416"/>
                    <a:gd name="T58" fmla="*/ 127 w 811"/>
                    <a:gd name="T59" fmla="*/ 1362 h 1416"/>
                    <a:gd name="T60" fmla="*/ 116 w 811"/>
                    <a:gd name="T61" fmla="*/ 1176 h 1416"/>
                    <a:gd name="T62" fmla="*/ 116 w 811"/>
                    <a:gd name="T63" fmla="*/ 1146 h 1416"/>
                    <a:gd name="T64" fmla="*/ 119 w 811"/>
                    <a:gd name="T65" fmla="*/ 1075 h 1416"/>
                    <a:gd name="T66" fmla="*/ 120 w 811"/>
                    <a:gd name="T67" fmla="*/ 991 h 1416"/>
                    <a:gd name="T68" fmla="*/ 122 w 811"/>
                    <a:gd name="T69" fmla="*/ 918 h 1416"/>
                    <a:gd name="T70" fmla="*/ 122 w 811"/>
                    <a:gd name="T71" fmla="*/ 885 h 1416"/>
                    <a:gd name="T72" fmla="*/ 102 w 811"/>
                    <a:gd name="T73" fmla="*/ 885 h 1416"/>
                    <a:gd name="T74" fmla="*/ 47 w 811"/>
                    <a:gd name="T75" fmla="*/ 866 h 1416"/>
                    <a:gd name="T76" fmla="*/ 3 w 811"/>
                    <a:gd name="T77" fmla="*/ 813 h 1416"/>
                    <a:gd name="T78" fmla="*/ 3 w 811"/>
                    <a:gd name="T79" fmla="*/ 170 h 1416"/>
                    <a:gd name="T80" fmla="*/ 39 w 811"/>
                    <a:gd name="T81" fmla="*/ 95 h 1416"/>
                    <a:gd name="T82" fmla="*/ 101 w 811"/>
                    <a:gd name="T83" fmla="*/ 34 h 1416"/>
                    <a:gd name="T84" fmla="*/ 167 w 811"/>
                    <a:gd name="T85" fmla="*/ 2 h 14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11" h="1416">
                      <a:moveTo>
                        <a:pt x="186" y="0"/>
                      </a:moveTo>
                      <a:lnTo>
                        <a:pt x="187" y="0"/>
                      </a:lnTo>
                      <a:lnTo>
                        <a:pt x="189" y="1"/>
                      </a:lnTo>
                      <a:lnTo>
                        <a:pt x="190" y="1"/>
                      </a:lnTo>
                      <a:lnTo>
                        <a:pt x="210" y="20"/>
                      </a:lnTo>
                      <a:lnTo>
                        <a:pt x="233" y="37"/>
                      </a:lnTo>
                      <a:lnTo>
                        <a:pt x="265" y="55"/>
                      </a:lnTo>
                      <a:lnTo>
                        <a:pt x="299" y="70"/>
                      </a:lnTo>
                      <a:lnTo>
                        <a:pt x="334" y="81"/>
                      </a:lnTo>
                      <a:lnTo>
                        <a:pt x="372" y="88"/>
                      </a:lnTo>
                      <a:lnTo>
                        <a:pt x="412" y="90"/>
                      </a:lnTo>
                      <a:lnTo>
                        <a:pt x="455" y="87"/>
                      </a:lnTo>
                      <a:lnTo>
                        <a:pt x="498" y="79"/>
                      </a:lnTo>
                      <a:lnTo>
                        <a:pt x="538" y="65"/>
                      </a:lnTo>
                      <a:lnTo>
                        <a:pt x="575" y="44"/>
                      </a:lnTo>
                      <a:lnTo>
                        <a:pt x="605" y="24"/>
                      </a:lnTo>
                      <a:lnTo>
                        <a:pt x="633" y="1"/>
                      </a:lnTo>
                      <a:lnTo>
                        <a:pt x="633" y="1"/>
                      </a:lnTo>
                      <a:lnTo>
                        <a:pt x="654" y="6"/>
                      </a:lnTo>
                      <a:lnTo>
                        <a:pt x="678" y="16"/>
                      </a:lnTo>
                      <a:lnTo>
                        <a:pt x="701" y="29"/>
                      </a:lnTo>
                      <a:lnTo>
                        <a:pt x="725" y="46"/>
                      </a:lnTo>
                      <a:lnTo>
                        <a:pt x="747" y="67"/>
                      </a:lnTo>
                      <a:lnTo>
                        <a:pt x="767" y="89"/>
                      </a:lnTo>
                      <a:lnTo>
                        <a:pt x="785" y="115"/>
                      </a:lnTo>
                      <a:lnTo>
                        <a:pt x="799" y="141"/>
                      </a:lnTo>
                      <a:lnTo>
                        <a:pt x="808" y="169"/>
                      </a:lnTo>
                      <a:lnTo>
                        <a:pt x="811" y="197"/>
                      </a:lnTo>
                      <a:lnTo>
                        <a:pt x="811" y="789"/>
                      </a:lnTo>
                      <a:lnTo>
                        <a:pt x="808" y="811"/>
                      </a:lnTo>
                      <a:lnTo>
                        <a:pt x="799" y="831"/>
                      </a:lnTo>
                      <a:lnTo>
                        <a:pt x="785" y="849"/>
                      </a:lnTo>
                      <a:lnTo>
                        <a:pt x="767" y="864"/>
                      </a:lnTo>
                      <a:lnTo>
                        <a:pt x="746" y="876"/>
                      </a:lnTo>
                      <a:lnTo>
                        <a:pt x="722" y="883"/>
                      </a:lnTo>
                      <a:lnTo>
                        <a:pt x="717" y="885"/>
                      </a:lnTo>
                      <a:lnTo>
                        <a:pt x="709" y="887"/>
                      </a:lnTo>
                      <a:lnTo>
                        <a:pt x="702" y="890"/>
                      </a:lnTo>
                      <a:lnTo>
                        <a:pt x="696" y="893"/>
                      </a:lnTo>
                      <a:lnTo>
                        <a:pt x="692" y="894"/>
                      </a:lnTo>
                      <a:lnTo>
                        <a:pt x="692" y="899"/>
                      </a:lnTo>
                      <a:lnTo>
                        <a:pt x="692" y="913"/>
                      </a:lnTo>
                      <a:lnTo>
                        <a:pt x="692" y="930"/>
                      </a:lnTo>
                      <a:lnTo>
                        <a:pt x="694" y="954"/>
                      </a:lnTo>
                      <a:lnTo>
                        <a:pt x="694" y="979"/>
                      </a:lnTo>
                      <a:lnTo>
                        <a:pt x="694" y="1008"/>
                      </a:lnTo>
                      <a:lnTo>
                        <a:pt x="694" y="1038"/>
                      </a:lnTo>
                      <a:lnTo>
                        <a:pt x="694" y="1067"/>
                      </a:lnTo>
                      <a:lnTo>
                        <a:pt x="695" y="1095"/>
                      </a:lnTo>
                      <a:lnTo>
                        <a:pt x="695" y="1121"/>
                      </a:lnTo>
                      <a:lnTo>
                        <a:pt x="695" y="1143"/>
                      </a:lnTo>
                      <a:lnTo>
                        <a:pt x="695" y="1160"/>
                      </a:lnTo>
                      <a:lnTo>
                        <a:pt x="695" y="1171"/>
                      </a:lnTo>
                      <a:lnTo>
                        <a:pt x="695" y="1175"/>
                      </a:lnTo>
                      <a:lnTo>
                        <a:pt x="695" y="1333"/>
                      </a:lnTo>
                      <a:lnTo>
                        <a:pt x="692" y="1352"/>
                      </a:lnTo>
                      <a:lnTo>
                        <a:pt x="686" y="1369"/>
                      </a:lnTo>
                      <a:lnTo>
                        <a:pt x="675" y="1384"/>
                      </a:lnTo>
                      <a:lnTo>
                        <a:pt x="660" y="1395"/>
                      </a:lnTo>
                      <a:lnTo>
                        <a:pt x="642" y="1404"/>
                      </a:lnTo>
                      <a:lnTo>
                        <a:pt x="622" y="1410"/>
                      </a:lnTo>
                      <a:lnTo>
                        <a:pt x="601" y="1415"/>
                      </a:lnTo>
                      <a:lnTo>
                        <a:pt x="577" y="1416"/>
                      </a:lnTo>
                      <a:lnTo>
                        <a:pt x="559" y="1416"/>
                      </a:lnTo>
                      <a:lnTo>
                        <a:pt x="535" y="1414"/>
                      </a:lnTo>
                      <a:lnTo>
                        <a:pt x="512" y="1409"/>
                      </a:lnTo>
                      <a:lnTo>
                        <a:pt x="496" y="1400"/>
                      </a:lnTo>
                      <a:lnTo>
                        <a:pt x="481" y="1389"/>
                      </a:lnTo>
                      <a:lnTo>
                        <a:pt x="471" y="1373"/>
                      </a:lnTo>
                      <a:lnTo>
                        <a:pt x="465" y="1355"/>
                      </a:lnTo>
                      <a:lnTo>
                        <a:pt x="463" y="1333"/>
                      </a:lnTo>
                      <a:lnTo>
                        <a:pt x="463" y="1012"/>
                      </a:lnTo>
                      <a:lnTo>
                        <a:pt x="406" y="1012"/>
                      </a:lnTo>
                      <a:lnTo>
                        <a:pt x="406" y="1325"/>
                      </a:lnTo>
                      <a:lnTo>
                        <a:pt x="403" y="1342"/>
                      </a:lnTo>
                      <a:lnTo>
                        <a:pt x="395" y="1359"/>
                      </a:lnTo>
                      <a:lnTo>
                        <a:pt x="383" y="1372"/>
                      </a:lnTo>
                      <a:lnTo>
                        <a:pt x="367" y="1386"/>
                      </a:lnTo>
                      <a:lnTo>
                        <a:pt x="348" y="1396"/>
                      </a:lnTo>
                      <a:lnTo>
                        <a:pt x="328" y="1405"/>
                      </a:lnTo>
                      <a:lnTo>
                        <a:pt x="306" y="1410"/>
                      </a:lnTo>
                      <a:lnTo>
                        <a:pt x="284" y="1415"/>
                      </a:lnTo>
                      <a:lnTo>
                        <a:pt x="262" y="1416"/>
                      </a:lnTo>
                      <a:lnTo>
                        <a:pt x="244" y="1416"/>
                      </a:lnTo>
                      <a:lnTo>
                        <a:pt x="220" y="1414"/>
                      </a:lnTo>
                      <a:lnTo>
                        <a:pt x="197" y="1409"/>
                      </a:lnTo>
                      <a:lnTo>
                        <a:pt x="176" y="1401"/>
                      </a:lnTo>
                      <a:lnTo>
                        <a:pt x="155" y="1391"/>
                      </a:lnTo>
                      <a:lnTo>
                        <a:pt x="140" y="1378"/>
                      </a:lnTo>
                      <a:lnTo>
                        <a:pt x="127" y="1362"/>
                      </a:lnTo>
                      <a:lnTo>
                        <a:pt x="119" y="1345"/>
                      </a:lnTo>
                      <a:lnTo>
                        <a:pt x="116" y="1325"/>
                      </a:lnTo>
                      <a:lnTo>
                        <a:pt x="116" y="1176"/>
                      </a:lnTo>
                      <a:lnTo>
                        <a:pt x="116" y="1173"/>
                      </a:lnTo>
                      <a:lnTo>
                        <a:pt x="116" y="1162"/>
                      </a:lnTo>
                      <a:lnTo>
                        <a:pt x="116" y="1146"/>
                      </a:lnTo>
                      <a:lnTo>
                        <a:pt x="117" y="1126"/>
                      </a:lnTo>
                      <a:lnTo>
                        <a:pt x="117" y="1102"/>
                      </a:lnTo>
                      <a:lnTo>
                        <a:pt x="119" y="1075"/>
                      </a:lnTo>
                      <a:lnTo>
                        <a:pt x="119" y="1047"/>
                      </a:lnTo>
                      <a:lnTo>
                        <a:pt x="120" y="1018"/>
                      </a:lnTo>
                      <a:lnTo>
                        <a:pt x="120" y="991"/>
                      </a:lnTo>
                      <a:lnTo>
                        <a:pt x="121" y="963"/>
                      </a:lnTo>
                      <a:lnTo>
                        <a:pt x="121" y="938"/>
                      </a:lnTo>
                      <a:lnTo>
                        <a:pt x="122" y="918"/>
                      </a:lnTo>
                      <a:lnTo>
                        <a:pt x="122" y="902"/>
                      </a:lnTo>
                      <a:lnTo>
                        <a:pt x="122" y="890"/>
                      </a:lnTo>
                      <a:lnTo>
                        <a:pt x="122" y="885"/>
                      </a:lnTo>
                      <a:lnTo>
                        <a:pt x="117" y="885"/>
                      </a:lnTo>
                      <a:lnTo>
                        <a:pt x="110" y="885"/>
                      </a:lnTo>
                      <a:lnTo>
                        <a:pt x="102" y="885"/>
                      </a:lnTo>
                      <a:lnTo>
                        <a:pt x="96" y="885"/>
                      </a:lnTo>
                      <a:lnTo>
                        <a:pt x="69" y="877"/>
                      </a:lnTo>
                      <a:lnTo>
                        <a:pt x="47" y="866"/>
                      </a:lnTo>
                      <a:lnTo>
                        <a:pt x="27" y="851"/>
                      </a:lnTo>
                      <a:lnTo>
                        <a:pt x="12" y="833"/>
                      </a:lnTo>
                      <a:lnTo>
                        <a:pt x="3" y="813"/>
                      </a:lnTo>
                      <a:lnTo>
                        <a:pt x="0" y="789"/>
                      </a:lnTo>
                      <a:lnTo>
                        <a:pt x="0" y="197"/>
                      </a:lnTo>
                      <a:lnTo>
                        <a:pt x="3" y="170"/>
                      </a:lnTo>
                      <a:lnTo>
                        <a:pt x="11" y="145"/>
                      </a:lnTo>
                      <a:lnTo>
                        <a:pt x="23" y="119"/>
                      </a:lnTo>
                      <a:lnTo>
                        <a:pt x="39" y="95"/>
                      </a:lnTo>
                      <a:lnTo>
                        <a:pt x="58" y="72"/>
                      </a:lnTo>
                      <a:lnTo>
                        <a:pt x="79" y="52"/>
                      </a:lnTo>
                      <a:lnTo>
                        <a:pt x="101" y="34"/>
                      </a:lnTo>
                      <a:lnTo>
                        <a:pt x="123" y="20"/>
                      </a:lnTo>
                      <a:lnTo>
                        <a:pt x="145" y="9"/>
                      </a:lnTo>
                      <a:lnTo>
                        <a:pt x="167" y="2"/>
                      </a:lnTo>
                      <a:lnTo>
                        <a:pt x="18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514337"/>
                  <a:endParaRPr lang="en-US" sz="1100" kern="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112" name="Freeform 90"/>
                <p:cNvSpPr>
                  <a:spLocks/>
                </p:cNvSpPr>
                <p:nvPr/>
              </p:nvSpPr>
              <p:spPr bwMode="auto">
                <a:xfrm>
                  <a:off x="7966265" y="4762039"/>
                  <a:ext cx="42766" cy="52726"/>
                </a:xfrm>
                <a:custGeom>
                  <a:avLst/>
                  <a:gdLst>
                    <a:gd name="T0" fmla="*/ 227 w 456"/>
                    <a:gd name="T1" fmla="*/ 0 h 452"/>
                    <a:gd name="T2" fmla="*/ 264 w 456"/>
                    <a:gd name="T3" fmla="*/ 2 h 452"/>
                    <a:gd name="T4" fmla="*/ 300 w 456"/>
                    <a:gd name="T5" fmla="*/ 11 h 452"/>
                    <a:gd name="T6" fmla="*/ 333 w 456"/>
                    <a:gd name="T7" fmla="*/ 24 h 452"/>
                    <a:gd name="T8" fmla="*/ 362 w 456"/>
                    <a:gd name="T9" fmla="*/ 43 h 452"/>
                    <a:gd name="T10" fmla="*/ 388 w 456"/>
                    <a:gd name="T11" fmla="*/ 65 h 452"/>
                    <a:gd name="T12" fmla="*/ 411 w 456"/>
                    <a:gd name="T13" fmla="*/ 92 h 452"/>
                    <a:gd name="T14" fmla="*/ 430 w 456"/>
                    <a:gd name="T15" fmla="*/ 122 h 452"/>
                    <a:gd name="T16" fmla="*/ 443 w 456"/>
                    <a:gd name="T17" fmla="*/ 154 h 452"/>
                    <a:gd name="T18" fmla="*/ 452 w 456"/>
                    <a:gd name="T19" fmla="*/ 189 h 452"/>
                    <a:gd name="T20" fmla="*/ 456 w 456"/>
                    <a:gd name="T21" fmla="*/ 226 h 452"/>
                    <a:gd name="T22" fmla="*/ 452 w 456"/>
                    <a:gd name="T23" fmla="*/ 261 h 452"/>
                    <a:gd name="T24" fmla="*/ 444 w 456"/>
                    <a:gd name="T25" fmla="*/ 295 h 452"/>
                    <a:gd name="T26" fmla="*/ 431 w 456"/>
                    <a:gd name="T27" fmla="*/ 327 h 452"/>
                    <a:gd name="T28" fmla="*/ 413 w 456"/>
                    <a:gd name="T29" fmla="*/ 356 h 452"/>
                    <a:gd name="T30" fmla="*/ 392 w 456"/>
                    <a:gd name="T31" fmla="*/ 381 h 452"/>
                    <a:gd name="T32" fmla="*/ 367 w 456"/>
                    <a:gd name="T33" fmla="*/ 404 h 452"/>
                    <a:gd name="T34" fmla="*/ 336 w 456"/>
                    <a:gd name="T35" fmla="*/ 424 h 452"/>
                    <a:gd name="T36" fmla="*/ 302 w 456"/>
                    <a:gd name="T37" fmla="*/ 439 h 452"/>
                    <a:gd name="T38" fmla="*/ 267 w 456"/>
                    <a:gd name="T39" fmla="*/ 448 h 452"/>
                    <a:gd name="T40" fmla="*/ 227 w 456"/>
                    <a:gd name="T41" fmla="*/ 452 h 452"/>
                    <a:gd name="T42" fmla="*/ 189 w 456"/>
                    <a:gd name="T43" fmla="*/ 448 h 452"/>
                    <a:gd name="T44" fmla="*/ 154 w 456"/>
                    <a:gd name="T45" fmla="*/ 439 h 452"/>
                    <a:gd name="T46" fmla="*/ 119 w 456"/>
                    <a:gd name="T47" fmla="*/ 424 h 452"/>
                    <a:gd name="T48" fmla="*/ 89 w 456"/>
                    <a:gd name="T49" fmla="*/ 404 h 452"/>
                    <a:gd name="T50" fmla="*/ 64 w 456"/>
                    <a:gd name="T51" fmla="*/ 381 h 452"/>
                    <a:gd name="T52" fmla="*/ 42 w 456"/>
                    <a:gd name="T53" fmla="*/ 356 h 452"/>
                    <a:gd name="T54" fmla="*/ 25 w 456"/>
                    <a:gd name="T55" fmla="*/ 327 h 452"/>
                    <a:gd name="T56" fmla="*/ 11 w 456"/>
                    <a:gd name="T57" fmla="*/ 295 h 452"/>
                    <a:gd name="T58" fmla="*/ 4 w 456"/>
                    <a:gd name="T59" fmla="*/ 261 h 452"/>
                    <a:gd name="T60" fmla="*/ 0 w 456"/>
                    <a:gd name="T61" fmla="*/ 226 h 452"/>
                    <a:gd name="T62" fmla="*/ 4 w 456"/>
                    <a:gd name="T63" fmla="*/ 189 h 452"/>
                    <a:gd name="T64" fmla="*/ 13 w 456"/>
                    <a:gd name="T65" fmla="*/ 154 h 452"/>
                    <a:gd name="T66" fmla="*/ 26 w 456"/>
                    <a:gd name="T67" fmla="*/ 122 h 452"/>
                    <a:gd name="T68" fmla="*/ 44 w 456"/>
                    <a:gd name="T69" fmla="*/ 92 h 452"/>
                    <a:gd name="T70" fmla="*/ 67 w 456"/>
                    <a:gd name="T71" fmla="*/ 65 h 452"/>
                    <a:gd name="T72" fmla="*/ 93 w 456"/>
                    <a:gd name="T73" fmla="*/ 43 h 452"/>
                    <a:gd name="T74" fmla="*/ 123 w 456"/>
                    <a:gd name="T75" fmla="*/ 24 h 452"/>
                    <a:gd name="T76" fmla="*/ 156 w 456"/>
                    <a:gd name="T77" fmla="*/ 11 h 452"/>
                    <a:gd name="T78" fmla="*/ 190 w 456"/>
                    <a:gd name="T79" fmla="*/ 2 h 452"/>
                    <a:gd name="T80" fmla="*/ 227 w 456"/>
                    <a:gd name="T81" fmla="*/ 0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56" h="452">
                      <a:moveTo>
                        <a:pt x="227" y="0"/>
                      </a:moveTo>
                      <a:lnTo>
                        <a:pt x="264" y="2"/>
                      </a:lnTo>
                      <a:lnTo>
                        <a:pt x="300" y="11"/>
                      </a:lnTo>
                      <a:lnTo>
                        <a:pt x="333" y="24"/>
                      </a:lnTo>
                      <a:lnTo>
                        <a:pt x="362" y="43"/>
                      </a:lnTo>
                      <a:lnTo>
                        <a:pt x="388" y="65"/>
                      </a:lnTo>
                      <a:lnTo>
                        <a:pt x="411" y="92"/>
                      </a:lnTo>
                      <a:lnTo>
                        <a:pt x="430" y="122"/>
                      </a:lnTo>
                      <a:lnTo>
                        <a:pt x="443" y="154"/>
                      </a:lnTo>
                      <a:lnTo>
                        <a:pt x="452" y="189"/>
                      </a:lnTo>
                      <a:lnTo>
                        <a:pt x="456" y="226"/>
                      </a:lnTo>
                      <a:lnTo>
                        <a:pt x="452" y="261"/>
                      </a:lnTo>
                      <a:lnTo>
                        <a:pt x="444" y="295"/>
                      </a:lnTo>
                      <a:lnTo>
                        <a:pt x="431" y="327"/>
                      </a:lnTo>
                      <a:lnTo>
                        <a:pt x="413" y="356"/>
                      </a:lnTo>
                      <a:lnTo>
                        <a:pt x="392" y="381"/>
                      </a:lnTo>
                      <a:lnTo>
                        <a:pt x="367" y="404"/>
                      </a:lnTo>
                      <a:lnTo>
                        <a:pt x="336" y="424"/>
                      </a:lnTo>
                      <a:lnTo>
                        <a:pt x="302" y="439"/>
                      </a:lnTo>
                      <a:lnTo>
                        <a:pt x="267" y="448"/>
                      </a:lnTo>
                      <a:lnTo>
                        <a:pt x="227" y="452"/>
                      </a:lnTo>
                      <a:lnTo>
                        <a:pt x="189" y="448"/>
                      </a:lnTo>
                      <a:lnTo>
                        <a:pt x="154" y="439"/>
                      </a:lnTo>
                      <a:lnTo>
                        <a:pt x="119" y="424"/>
                      </a:lnTo>
                      <a:lnTo>
                        <a:pt x="89" y="404"/>
                      </a:lnTo>
                      <a:lnTo>
                        <a:pt x="64" y="381"/>
                      </a:lnTo>
                      <a:lnTo>
                        <a:pt x="42" y="356"/>
                      </a:lnTo>
                      <a:lnTo>
                        <a:pt x="25" y="327"/>
                      </a:lnTo>
                      <a:lnTo>
                        <a:pt x="11" y="295"/>
                      </a:lnTo>
                      <a:lnTo>
                        <a:pt x="4" y="261"/>
                      </a:lnTo>
                      <a:lnTo>
                        <a:pt x="0" y="226"/>
                      </a:lnTo>
                      <a:lnTo>
                        <a:pt x="4" y="189"/>
                      </a:lnTo>
                      <a:lnTo>
                        <a:pt x="13" y="154"/>
                      </a:lnTo>
                      <a:lnTo>
                        <a:pt x="26" y="122"/>
                      </a:lnTo>
                      <a:lnTo>
                        <a:pt x="44" y="92"/>
                      </a:lnTo>
                      <a:lnTo>
                        <a:pt x="67" y="65"/>
                      </a:lnTo>
                      <a:lnTo>
                        <a:pt x="93" y="43"/>
                      </a:lnTo>
                      <a:lnTo>
                        <a:pt x="123" y="24"/>
                      </a:lnTo>
                      <a:lnTo>
                        <a:pt x="156" y="11"/>
                      </a:lnTo>
                      <a:lnTo>
                        <a:pt x="190" y="2"/>
                      </a:lnTo>
                      <a:lnTo>
                        <a:pt x="22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514337"/>
                  <a:endParaRPr lang="en-US" sz="1100" kern="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113" name="Freeform 91"/>
                <p:cNvSpPr>
                  <a:spLocks/>
                </p:cNvSpPr>
                <p:nvPr/>
              </p:nvSpPr>
              <p:spPr bwMode="auto">
                <a:xfrm>
                  <a:off x="7949494" y="4816833"/>
                  <a:ext cx="75469" cy="162314"/>
                </a:xfrm>
                <a:custGeom>
                  <a:avLst/>
                  <a:gdLst>
                    <a:gd name="T0" fmla="*/ 189 w 811"/>
                    <a:gd name="T1" fmla="*/ 1 h 1416"/>
                    <a:gd name="T2" fmla="*/ 233 w 811"/>
                    <a:gd name="T3" fmla="*/ 37 h 1416"/>
                    <a:gd name="T4" fmla="*/ 335 w 811"/>
                    <a:gd name="T5" fmla="*/ 81 h 1416"/>
                    <a:gd name="T6" fmla="*/ 456 w 811"/>
                    <a:gd name="T7" fmla="*/ 87 h 1416"/>
                    <a:gd name="T8" fmla="*/ 577 w 811"/>
                    <a:gd name="T9" fmla="*/ 44 h 1416"/>
                    <a:gd name="T10" fmla="*/ 635 w 811"/>
                    <a:gd name="T11" fmla="*/ 1 h 1416"/>
                    <a:gd name="T12" fmla="*/ 702 w 811"/>
                    <a:gd name="T13" fmla="*/ 29 h 1416"/>
                    <a:gd name="T14" fmla="*/ 768 w 811"/>
                    <a:gd name="T15" fmla="*/ 89 h 1416"/>
                    <a:gd name="T16" fmla="*/ 808 w 811"/>
                    <a:gd name="T17" fmla="*/ 169 h 1416"/>
                    <a:gd name="T18" fmla="*/ 808 w 811"/>
                    <a:gd name="T19" fmla="*/ 811 h 1416"/>
                    <a:gd name="T20" fmla="*/ 768 w 811"/>
                    <a:gd name="T21" fmla="*/ 864 h 1416"/>
                    <a:gd name="T22" fmla="*/ 718 w 811"/>
                    <a:gd name="T23" fmla="*/ 885 h 1416"/>
                    <a:gd name="T24" fmla="*/ 696 w 811"/>
                    <a:gd name="T25" fmla="*/ 893 h 1416"/>
                    <a:gd name="T26" fmla="*/ 693 w 811"/>
                    <a:gd name="T27" fmla="*/ 913 h 1416"/>
                    <a:gd name="T28" fmla="*/ 694 w 811"/>
                    <a:gd name="T29" fmla="*/ 979 h 1416"/>
                    <a:gd name="T30" fmla="*/ 694 w 811"/>
                    <a:gd name="T31" fmla="*/ 1067 h 1416"/>
                    <a:gd name="T32" fmla="*/ 695 w 811"/>
                    <a:gd name="T33" fmla="*/ 1143 h 1416"/>
                    <a:gd name="T34" fmla="*/ 695 w 811"/>
                    <a:gd name="T35" fmla="*/ 1175 h 1416"/>
                    <a:gd name="T36" fmla="*/ 686 w 811"/>
                    <a:gd name="T37" fmla="*/ 1369 h 1416"/>
                    <a:gd name="T38" fmla="*/ 643 w 811"/>
                    <a:gd name="T39" fmla="*/ 1404 h 1416"/>
                    <a:gd name="T40" fmla="*/ 578 w 811"/>
                    <a:gd name="T41" fmla="*/ 1416 h 1416"/>
                    <a:gd name="T42" fmla="*/ 513 w 811"/>
                    <a:gd name="T43" fmla="*/ 1409 h 1416"/>
                    <a:gd name="T44" fmla="*/ 471 w 811"/>
                    <a:gd name="T45" fmla="*/ 1373 h 1416"/>
                    <a:gd name="T46" fmla="*/ 464 w 811"/>
                    <a:gd name="T47" fmla="*/ 1012 h 1416"/>
                    <a:gd name="T48" fmla="*/ 403 w 811"/>
                    <a:gd name="T49" fmla="*/ 1342 h 1416"/>
                    <a:gd name="T50" fmla="*/ 367 w 811"/>
                    <a:gd name="T51" fmla="*/ 1386 h 1416"/>
                    <a:gd name="T52" fmla="*/ 307 w 811"/>
                    <a:gd name="T53" fmla="*/ 1410 h 1416"/>
                    <a:gd name="T54" fmla="*/ 245 w 811"/>
                    <a:gd name="T55" fmla="*/ 1416 h 1416"/>
                    <a:gd name="T56" fmla="*/ 176 w 811"/>
                    <a:gd name="T57" fmla="*/ 1401 h 1416"/>
                    <a:gd name="T58" fmla="*/ 127 w 811"/>
                    <a:gd name="T59" fmla="*/ 1362 h 1416"/>
                    <a:gd name="T60" fmla="*/ 117 w 811"/>
                    <a:gd name="T61" fmla="*/ 1176 h 1416"/>
                    <a:gd name="T62" fmla="*/ 117 w 811"/>
                    <a:gd name="T63" fmla="*/ 1146 h 1416"/>
                    <a:gd name="T64" fmla="*/ 118 w 811"/>
                    <a:gd name="T65" fmla="*/ 1075 h 1416"/>
                    <a:gd name="T66" fmla="*/ 120 w 811"/>
                    <a:gd name="T67" fmla="*/ 991 h 1416"/>
                    <a:gd name="T68" fmla="*/ 122 w 811"/>
                    <a:gd name="T69" fmla="*/ 918 h 1416"/>
                    <a:gd name="T70" fmla="*/ 122 w 811"/>
                    <a:gd name="T71" fmla="*/ 885 h 1416"/>
                    <a:gd name="T72" fmla="*/ 102 w 811"/>
                    <a:gd name="T73" fmla="*/ 885 h 1416"/>
                    <a:gd name="T74" fmla="*/ 47 w 811"/>
                    <a:gd name="T75" fmla="*/ 866 h 1416"/>
                    <a:gd name="T76" fmla="*/ 4 w 811"/>
                    <a:gd name="T77" fmla="*/ 813 h 1416"/>
                    <a:gd name="T78" fmla="*/ 4 w 811"/>
                    <a:gd name="T79" fmla="*/ 170 h 1416"/>
                    <a:gd name="T80" fmla="*/ 40 w 811"/>
                    <a:gd name="T81" fmla="*/ 95 h 1416"/>
                    <a:gd name="T82" fmla="*/ 101 w 811"/>
                    <a:gd name="T83" fmla="*/ 34 h 1416"/>
                    <a:gd name="T84" fmla="*/ 167 w 811"/>
                    <a:gd name="T85" fmla="*/ 2 h 14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11" h="1416">
                      <a:moveTo>
                        <a:pt x="186" y="0"/>
                      </a:moveTo>
                      <a:lnTo>
                        <a:pt x="187" y="0"/>
                      </a:lnTo>
                      <a:lnTo>
                        <a:pt x="189" y="1"/>
                      </a:lnTo>
                      <a:lnTo>
                        <a:pt x="191" y="1"/>
                      </a:lnTo>
                      <a:lnTo>
                        <a:pt x="211" y="20"/>
                      </a:lnTo>
                      <a:lnTo>
                        <a:pt x="233" y="37"/>
                      </a:lnTo>
                      <a:lnTo>
                        <a:pt x="266" y="55"/>
                      </a:lnTo>
                      <a:lnTo>
                        <a:pt x="299" y="70"/>
                      </a:lnTo>
                      <a:lnTo>
                        <a:pt x="335" y="81"/>
                      </a:lnTo>
                      <a:lnTo>
                        <a:pt x="373" y="88"/>
                      </a:lnTo>
                      <a:lnTo>
                        <a:pt x="412" y="90"/>
                      </a:lnTo>
                      <a:lnTo>
                        <a:pt x="456" y="87"/>
                      </a:lnTo>
                      <a:lnTo>
                        <a:pt x="498" y="79"/>
                      </a:lnTo>
                      <a:lnTo>
                        <a:pt x="539" y="65"/>
                      </a:lnTo>
                      <a:lnTo>
                        <a:pt x="577" y="44"/>
                      </a:lnTo>
                      <a:lnTo>
                        <a:pt x="606" y="24"/>
                      </a:lnTo>
                      <a:lnTo>
                        <a:pt x="634" y="1"/>
                      </a:lnTo>
                      <a:lnTo>
                        <a:pt x="635" y="1"/>
                      </a:lnTo>
                      <a:lnTo>
                        <a:pt x="656" y="6"/>
                      </a:lnTo>
                      <a:lnTo>
                        <a:pt x="678" y="16"/>
                      </a:lnTo>
                      <a:lnTo>
                        <a:pt x="702" y="29"/>
                      </a:lnTo>
                      <a:lnTo>
                        <a:pt x="725" y="46"/>
                      </a:lnTo>
                      <a:lnTo>
                        <a:pt x="748" y="67"/>
                      </a:lnTo>
                      <a:lnTo>
                        <a:pt x="768" y="89"/>
                      </a:lnTo>
                      <a:lnTo>
                        <a:pt x="786" y="115"/>
                      </a:lnTo>
                      <a:lnTo>
                        <a:pt x="799" y="141"/>
                      </a:lnTo>
                      <a:lnTo>
                        <a:pt x="808" y="169"/>
                      </a:lnTo>
                      <a:lnTo>
                        <a:pt x="811" y="197"/>
                      </a:lnTo>
                      <a:lnTo>
                        <a:pt x="811" y="789"/>
                      </a:lnTo>
                      <a:lnTo>
                        <a:pt x="808" y="811"/>
                      </a:lnTo>
                      <a:lnTo>
                        <a:pt x="799" y="831"/>
                      </a:lnTo>
                      <a:lnTo>
                        <a:pt x="786" y="849"/>
                      </a:lnTo>
                      <a:lnTo>
                        <a:pt x="768" y="864"/>
                      </a:lnTo>
                      <a:lnTo>
                        <a:pt x="747" y="876"/>
                      </a:lnTo>
                      <a:lnTo>
                        <a:pt x="722" y="883"/>
                      </a:lnTo>
                      <a:lnTo>
                        <a:pt x="718" y="885"/>
                      </a:lnTo>
                      <a:lnTo>
                        <a:pt x="710" y="887"/>
                      </a:lnTo>
                      <a:lnTo>
                        <a:pt x="703" y="890"/>
                      </a:lnTo>
                      <a:lnTo>
                        <a:pt x="696" y="893"/>
                      </a:lnTo>
                      <a:lnTo>
                        <a:pt x="693" y="894"/>
                      </a:lnTo>
                      <a:lnTo>
                        <a:pt x="693" y="899"/>
                      </a:lnTo>
                      <a:lnTo>
                        <a:pt x="693" y="913"/>
                      </a:lnTo>
                      <a:lnTo>
                        <a:pt x="693" y="930"/>
                      </a:lnTo>
                      <a:lnTo>
                        <a:pt x="694" y="954"/>
                      </a:lnTo>
                      <a:lnTo>
                        <a:pt x="694" y="979"/>
                      </a:lnTo>
                      <a:lnTo>
                        <a:pt x="694" y="1008"/>
                      </a:lnTo>
                      <a:lnTo>
                        <a:pt x="694" y="1038"/>
                      </a:lnTo>
                      <a:lnTo>
                        <a:pt x="694" y="1067"/>
                      </a:lnTo>
                      <a:lnTo>
                        <a:pt x="695" y="1095"/>
                      </a:lnTo>
                      <a:lnTo>
                        <a:pt x="695" y="1121"/>
                      </a:lnTo>
                      <a:lnTo>
                        <a:pt x="695" y="1143"/>
                      </a:lnTo>
                      <a:lnTo>
                        <a:pt x="695" y="1160"/>
                      </a:lnTo>
                      <a:lnTo>
                        <a:pt x="695" y="1171"/>
                      </a:lnTo>
                      <a:lnTo>
                        <a:pt x="695" y="1175"/>
                      </a:lnTo>
                      <a:lnTo>
                        <a:pt x="695" y="1333"/>
                      </a:lnTo>
                      <a:lnTo>
                        <a:pt x="693" y="1352"/>
                      </a:lnTo>
                      <a:lnTo>
                        <a:pt x="686" y="1369"/>
                      </a:lnTo>
                      <a:lnTo>
                        <a:pt x="675" y="1384"/>
                      </a:lnTo>
                      <a:lnTo>
                        <a:pt x="660" y="1395"/>
                      </a:lnTo>
                      <a:lnTo>
                        <a:pt x="643" y="1404"/>
                      </a:lnTo>
                      <a:lnTo>
                        <a:pt x="622" y="1410"/>
                      </a:lnTo>
                      <a:lnTo>
                        <a:pt x="601" y="1415"/>
                      </a:lnTo>
                      <a:lnTo>
                        <a:pt x="578" y="1416"/>
                      </a:lnTo>
                      <a:lnTo>
                        <a:pt x="560" y="1416"/>
                      </a:lnTo>
                      <a:lnTo>
                        <a:pt x="535" y="1414"/>
                      </a:lnTo>
                      <a:lnTo>
                        <a:pt x="513" y="1409"/>
                      </a:lnTo>
                      <a:lnTo>
                        <a:pt x="496" y="1400"/>
                      </a:lnTo>
                      <a:lnTo>
                        <a:pt x="481" y="1389"/>
                      </a:lnTo>
                      <a:lnTo>
                        <a:pt x="471" y="1373"/>
                      </a:lnTo>
                      <a:lnTo>
                        <a:pt x="466" y="1355"/>
                      </a:lnTo>
                      <a:lnTo>
                        <a:pt x="464" y="1333"/>
                      </a:lnTo>
                      <a:lnTo>
                        <a:pt x="464" y="1012"/>
                      </a:lnTo>
                      <a:lnTo>
                        <a:pt x="405" y="1012"/>
                      </a:lnTo>
                      <a:lnTo>
                        <a:pt x="405" y="1325"/>
                      </a:lnTo>
                      <a:lnTo>
                        <a:pt x="403" y="1342"/>
                      </a:lnTo>
                      <a:lnTo>
                        <a:pt x="395" y="1359"/>
                      </a:lnTo>
                      <a:lnTo>
                        <a:pt x="383" y="1372"/>
                      </a:lnTo>
                      <a:lnTo>
                        <a:pt x="367" y="1386"/>
                      </a:lnTo>
                      <a:lnTo>
                        <a:pt x="348" y="1396"/>
                      </a:lnTo>
                      <a:lnTo>
                        <a:pt x="328" y="1405"/>
                      </a:lnTo>
                      <a:lnTo>
                        <a:pt x="307" y="1410"/>
                      </a:lnTo>
                      <a:lnTo>
                        <a:pt x="285" y="1415"/>
                      </a:lnTo>
                      <a:lnTo>
                        <a:pt x="262" y="1416"/>
                      </a:lnTo>
                      <a:lnTo>
                        <a:pt x="245" y="1416"/>
                      </a:lnTo>
                      <a:lnTo>
                        <a:pt x="221" y="1414"/>
                      </a:lnTo>
                      <a:lnTo>
                        <a:pt x="197" y="1409"/>
                      </a:lnTo>
                      <a:lnTo>
                        <a:pt x="176" y="1401"/>
                      </a:lnTo>
                      <a:lnTo>
                        <a:pt x="156" y="1391"/>
                      </a:lnTo>
                      <a:lnTo>
                        <a:pt x="140" y="1378"/>
                      </a:lnTo>
                      <a:lnTo>
                        <a:pt x="127" y="1362"/>
                      </a:lnTo>
                      <a:lnTo>
                        <a:pt x="119" y="1345"/>
                      </a:lnTo>
                      <a:lnTo>
                        <a:pt x="117" y="1325"/>
                      </a:lnTo>
                      <a:lnTo>
                        <a:pt x="117" y="1176"/>
                      </a:lnTo>
                      <a:lnTo>
                        <a:pt x="117" y="1173"/>
                      </a:lnTo>
                      <a:lnTo>
                        <a:pt x="117" y="1162"/>
                      </a:lnTo>
                      <a:lnTo>
                        <a:pt x="117" y="1146"/>
                      </a:lnTo>
                      <a:lnTo>
                        <a:pt x="117" y="1126"/>
                      </a:lnTo>
                      <a:lnTo>
                        <a:pt x="118" y="1102"/>
                      </a:lnTo>
                      <a:lnTo>
                        <a:pt x="118" y="1075"/>
                      </a:lnTo>
                      <a:lnTo>
                        <a:pt x="119" y="1047"/>
                      </a:lnTo>
                      <a:lnTo>
                        <a:pt x="120" y="1018"/>
                      </a:lnTo>
                      <a:lnTo>
                        <a:pt x="120" y="991"/>
                      </a:lnTo>
                      <a:lnTo>
                        <a:pt x="121" y="963"/>
                      </a:lnTo>
                      <a:lnTo>
                        <a:pt x="121" y="938"/>
                      </a:lnTo>
                      <a:lnTo>
                        <a:pt x="122" y="918"/>
                      </a:lnTo>
                      <a:lnTo>
                        <a:pt x="122" y="902"/>
                      </a:lnTo>
                      <a:lnTo>
                        <a:pt x="122" y="890"/>
                      </a:lnTo>
                      <a:lnTo>
                        <a:pt x="122" y="885"/>
                      </a:lnTo>
                      <a:lnTo>
                        <a:pt x="118" y="885"/>
                      </a:lnTo>
                      <a:lnTo>
                        <a:pt x="110" y="885"/>
                      </a:lnTo>
                      <a:lnTo>
                        <a:pt x="102" y="885"/>
                      </a:lnTo>
                      <a:lnTo>
                        <a:pt x="96" y="885"/>
                      </a:lnTo>
                      <a:lnTo>
                        <a:pt x="70" y="877"/>
                      </a:lnTo>
                      <a:lnTo>
                        <a:pt x="47" y="866"/>
                      </a:lnTo>
                      <a:lnTo>
                        <a:pt x="27" y="851"/>
                      </a:lnTo>
                      <a:lnTo>
                        <a:pt x="13" y="833"/>
                      </a:lnTo>
                      <a:lnTo>
                        <a:pt x="4" y="813"/>
                      </a:lnTo>
                      <a:lnTo>
                        <a:pt x="0" y="789"/>
                      </a:lnTo>
                      <a:lnTo>
                        <a:pt x="0" y="197"/>
                      </a:lnTo>
                      <a:lnTo>
                        <a:pt x="4" y="170"/>
                      </a:lnTo>
                      <a:lnTo>
                        <a:pt x="12" y="145"/>
                      </a:lnTo>
                      <a:lnTo>
                        <a:pt x="24" y="119"/>
                      </a:lnTo>
                      <a:lnTo>
                        <a:pt x="40" y="95"/>
                      </a:lnTo>
                      <a:lnTo>
                        <a:pt x="59" y="72"/>
                      </a:lnTo>
                      <a:lnTo>
                        <a:pt x="80" y="52"/>
                      </a:lnTo>
                      <a:lnTo>
                        <a:pt x="101" y="34"/>
                      </a:lnTo>
                      <a:lnTo>
                        <a:pt x="123" y="20"/>
                      </a:lnTo>
                      <a:lnTo>
                        <a:pt x="146" y="9"/>
                      </a:lnTo>
                      <a:lnTo>
                        <a:pt x="167" y="2"/>
                      </a:lnTo>
                      <a:lnTo>
                        <a:pt x="18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514337"/>
                  <a:endParaRPr lang="en-US" sz="1100" kern="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103" name="Group 102"/>
              <p:cNvGrpSpPr>
                <a:grpSpLocks noChangeAspect="1"/>
              </p:cNvGrpSpPr>
              <p:nvPr/>
            </p:nvGrpSpPr>
            <p:grpSpPr>
              <a:xfrm>
                <a:off x="4050753" y="2506947"/>
                <a:ext cx="301169" cy="457211"/>
                <a:chOff x="7843130" y="5753019"/>
                <a:chExt cx="260077" cy="394828"/>
              </a:xfrm>
              <a:solidFill>
                <a:srgbClr val="13224F"/>
              </a:solidFill>
            </p:grpSpPr>
            <p:sp>
              <p:nvSpPr>
                <p:cNvPr id="105" name="Freeform 79"/>
                <p:cNvSpPr>
                  <a:spLocks noEditPoints="1"/>
                </p:cNvSpPr>
                <p:nvPr/>
              </p:nvSpPr>
              <p:spPr bwMode="auto">
                <a:xfrm>
                  <a:off x="7885829" y="5753019"/>
                  <a:ext cx="183413" cy="136395"/>
                </a:xfrm>
                <a:custGeom>
                  <a:avLst/>
                  <a:gdLst>
                    <a:gd name="T0" fmla="*/ 1510 w 1895"/>
                    <a:gd name="T1" fmla="*/ 1069 h 1144"/>
                    <a:gd name="T2" fmla="*/ 462 w 1895"/>
                    <a:gd name="T3" fmla="*/ 856 h 1144"/>
                    <a:gd name="T4" fmla="*/ 879 w 1895"/>
                    <a:gd name="T5" fmla="*/ 856 h 1144"/>
                    <a:gd name="T6" fmla="*/ 671 w 1895"/>
                    <a:gd name="T7" fmla="*/ 463 h 1144"/>
                    <a:gd name="T8" fmla="*/ 620 w 1895"/>
                    <a:gd name="T9" fmla="*/ 590 h 1144"/>
                    <a:gd name="T10" fmla="*/ 531 w 1895"/>
                    <a:gd name="T11" fmla="*/ 694 h 1144"/>
                    <a:gd name="T12" fmla="*/ 416 w 1895"/>
                    <a:gd name="T13" fmla="*/ 774 h 1144"/>
                    <a:gd name="T14" fmla="*/ 288 w 1895"/>
                    <a:gd name="T15" fmla="*/ 823 h 1144"/>
                    <a:gd name="T16" fmla="*/ 195 w 1895"/>
                    <a:gd name="T17" fmla="*/ 882 h 1144"/>
                    <a:gd name="T18" fmla="*/ 939 w 1895"/>
                    <a:gd name="T19" fmla="*/ 796 h 1144"/>
                    <a:gd name="T20" fmla="*/ 1033 w 1895"/>
                    <a:gd name="T21" fmla="*/ 796 h 1144"/>
                    <a:gd name="T22" fmla="*/ 1738 w 1895"/>
                    <a:gd name="T23" fmla="*/ 889 h 1144"/>
                    <a:gd name="T24" fmla="*/ 1721 w 1895"/>
                    <a:gd name="T25" fmla="*/ 781 h 1144"/>
                    <a:gd name="T26" fmla="*/ 1688 w 1895"/>
                    <a:gd name="T27" fmla="*/ 707 h 1144"/>
                    <a:gd name="T28" fmla="*/ 1599 w 1895"/>
                    <a:gd name="T29" fmla="*/ 677 h 1144"/>
                    <a:gd name="T30" fmla="*/ 1409 w 1895"/>
                    <a:gd name="T31" fmla="*/ 660 h 1144"/>
                    <a:gd name="T32" fmla="*/ 1215 w 1895"/>
                    <a:gd name="T33" fmla="*/ 635 h 1144"/>
                    <a:gd name="T34" fmla="*/ 1025 w 1895"/>
                    <a:gd name="T35" fmla="*/ 592 h 1144"/>
                    <a:gd name="T36" fmla="*/ 843 w 1895"/>
                    <a:gd name="T37" fmla="*/ 522 h 1144"/>
                    <a:gd name="T38" fmla="*/ 679 w 1895"/>
                    <a:gd name="T39" fmla="*/ 415 h 1144"/>
                    <a:gd name="T40" fmla="*/ 1099 w 1895"/>
                    <a:gd name="T41" fmla="*/ 9 h 1144"/>
                    <a:gd name="T42" fmla="*/ 1286 w 1895"/>
                    <a:gd name="T43" fmla="*/ 52 h 1144"/>
                    <a:gd name="T44" fmla="*/ 1441 w 1895"/>
                    <a:gd name="T45" fmla="*/ 125 h 1144"/>
                    <a:gd name="T46" fmla="*/ 1569 w 1895"/>
                    <a:gd name="T47" fmla="*/ 225 h 1144"/>
                    <a:gd name="T48" fmla="*/ 1670 w 1895"/>
                    <a:gd name="T49" fmla="*/ 345 h 1144"/>
                    <a:gd name="T50" fmla="*/ 1750 w 1895"/>
                    <a:gd name="T51" fmla="*/ 482 h 1144"/>
                    <a:gd name="T52" fmla="*/ 1809 w 1895"/>
                    <a:gd name="T53" fmla="*/ 627 h 1144"/>
                    <a:gd name="T54" fmla="*/ 1851 w 1895"/>
                    <a:gd name="T55" fmla="*/ 779 h 1144"/>
                    <a:gd name="T56" fmla="*/ 1879 w 1895"/>
                    <a:gd name="T57" fmla="*/ 931 h 1144"/>
                    <a:gd name="T58" fmla="*/ 1895 w 1895"/>
                    <a:gd name="T59" fmla="*/ 1077 h 1144"/>
                    <a:gd name="T60" fmla="*/ 1737 w 1895"/>
                    <a:gd name="T61" fmla="*/ 1021 h 1144"/>
                    <a:gd name="T62" fmla="*/ 1570 w 1895"/>
                    <a:gd name="T63" fmla="*/ 1127 h 1144"/>
                    <a:gd name="T64" fmla="*/ 939 w 1895"/>
                    <a:gd name="T65" fmla="*/ 1039 h 1144"/>
                    <a:gd name="T66" fmla="*/ 402 w 1895"/>
                    <a:gd name="T67" fmla="*/ 1004 h 1144"/>
                    <a:gd name="T68" fmla="*/ 215 w 1895"/>
                    <a:gd name="T69" fmla="*/ 1089 h 1144"/>
                    <a:gd name="T70" fmla="*/ 0 w 1895"/>
                    <a:gd name="T71" fmla="*/ 949 h 1144"/>
                    <a:gd name="T72" fmla="*/ 0 w 1895"/>
                    <a:gd name="T73" fmla="*/ 926 h 1144"/>
                    <a:gd name="T74" fmla="*/ 4 w 1895"/>
                    <a:gd name="T75" fmla="*/ 864 h 1144"/>
                    <a:gd name="T76" fmla="*/ 18 w 1895"/>
                    <a:gd name="T77" fmla="*/ 771 h 1144"/>
                    <a:gd name="T78" fmla="*/ 46 w 1895"/>
                    <a:gd name="T79" fmla="*/ 657 h 1144"/>
                    <a:gd name="T80" fmla="*/ 95 w 1895"/>
                    <a:gd name="T81" fmla="*/ 530 h 1144"/>
                    <a:gd name="T82" fmla="*/ 168 w 1895"/>
                    <a:gd name="T83" fmla="*/ 402 h 1144"/>
                    <a:gd name="T84" fmla="*/ 272 w 1895"/>
                    <a:gd name="T85" fmla="*/ 281 h 1144"/>
                    <a:gd name="T86" fmla="*/ 412 w 1895"/>
                    <a:gd name="T87" fmla="*/ 176 h 1144"/>
                    <a:gd name="T88" fmla="*/ 505 w 1895"/>
                    <a:gd name="T89" fmla="*/ 137 h 1144"/>
                    <a:gd name="T90" fmla="*/ 565 w 1895"/>
                    <a:gd name="T91" fmla="*/ 129 h 1144"/>
                    <a:gd name="T92" fmla="*/ 606 w 1895"/>
                    <a:gd name="T93" fmla="*/ 109 h 1144"/>
                    <a:gd name="T94" fmla="*/ 636 w 1895"/>
                    <a:gd name="T95" fmla="*/ 72 h 1144"/>
                    <a:gd name="T96" fmla="*/ 681 w 1895"/>
                    <a:gd name="T97" fmla="*/ 36 h 1144"/>
                    <a:gd name="T98" fmla="*/ 763 w 1895"/>
                    <a:gd name="T99" fmla="*/ 14 h 1144"/>
                    <a:gd name="T100" fmla="*/ 877 w 1895"/>
                    <a:gd name="T101" fmla="*/ 2 h 1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895" h="1144">
                      <a:moveTo>
                        <a:pt x="1093" y="856"/>
                      </a:moveTo>
                      <a:lnTo>
                        <a:pt x="1093" y="1069"/>
                      </a:lnTo>
                      <a:lnTo>
                        <a:pt x="1510" y="1069"/>
                      </a:lnTo>
                      <a:lnTo>
                        <a:pt x="1510" y="856"/>
                      </a:lnTo>
                      <a:lnTo>
                        <a:pt x="1093" y="856"/>
                      </a:lnTo>
                      <a:close/>
                      <a:moveTo>
                        <a:pt x="462" y="856"/>
                      </a:moveTo>
                      <a:lnTo>
                        <a:pt x="462" y="1069"/>
                      </a:lnTo>
                      <a:lnTo>
                        <a:pt x="879" y="1069"/>
                      </a:lnTo>
                      <a:lnTo>
                        <a:pt x="879" y="856"/>
                      </a:lnTo>
                      <a:lnTo>
                        <a:pt x="462" y="856"/>
                      </a:lnTo>
                      <a:close/>
                      <a:moveTo>
                        <a:pt x="679" y="415"/>
                      </a:moveTo>
                      <a:lnTo>
                        <a:pt x="671" y="463"/>
                      </a:lnTo>
                      <a:lnTo>
                        <a:pt x="660" y="507"/>
                      </a:lnTo>
                      <a:lnTo>
                        <a:pt x="642" y="550"/>
                      </a:lnTo>
                      <a:lnTo>
                        <a:pt x="620" y="590"/>
                      </a:lnTo>
                      <a:lnTo>
                        <a:pt x="594" y="627"/>
                      </a:lnTo>
                      <a:lnTo>
                        <a:pt x="564" y="662"/>
                      </a:lnTo>
                      <a:lnTo>
                        <a:pt x="531" y="694"/>
                      </a:lnTo>
                      <a:lnTo>
                        <a:pt x="495" y="724"/>
                      </a:lnTo>
                      <a:lnTo>
                        <a:pt x="456" y="751"/>
                      </a:lnTo>
                      <a:lnTo>
                        <a:pt x="416" y="774"/>
                      </a:lnTo>
                      <a:lnTo>
                        <a:pt x="375" y="794"/>
                      </a:lnTo>
                      <a:lnTo>
                        <a:pt x="332" y="811"/>
                      </a:lnTo>
                      <a:lnTo>
                        <a:pt x="288" y="823"/>
                      </a:lnTo>
                      <a:lnTo>
                        <a:pt x="244" y="832"/>
                      </a:lnTo>
                      <a:lnTo>
                        <a:pt x="201" y="837"/>
                      </a:lnTo>
                      <a:lnTo>
                        <a:pt x="195" y="882"/>
                      </a:lnTo>
                      <a:lnTo>
                        <a:pt x="402" y="912"/>
                      </a:lnTo>
                      <a:lnTo>
                        <a:pt x="402" y="796"/>
                      </a:lnTo>
                      <a:lnTo>
                        <a:pt x="939" y="796"/>
                      </a:lnTo>
                      <a:lnTo>
                        <a:pt x="939" y="920"/>
                      </a:lnTo>
                      <a:lnTo>
                        <a:pt x="1033" y="920"/>
                      </a:lnTo>
                      <a:lnTo>
                        <a:pt x="1033" y="796"/>
                      </a:lnTo>
                      <a:lnTo>
                        <a:pt x="1570" y="796"/>
                      </a:lnTo>
                      <a:lnTo>
                        <a:pt x="1570" y="916"/>
                      </a:lnTo>
                      <a:lnTo>
                        <a:pt x="1738" y="889"/>
                      </a:lnTo>
                      <a:lnTo>
                        <a:pt x="1734" y="851"/>
                      </a:lnTo>
                      <a:lnTo>
                        <a:pt x="1728" y="814"/>
                      </a:lnTo>
                      <a:lnTo>
                        <a:pt x="1721" y="781"/>
                      </a:lnTo>
                      <a:lnTo>
                        <a:pt x="1711" y="752"/>
                      </a:lnTo>
                      <a:lnTo>
                        <a:pt x="1701" y="728"/>
                      </a:lnTo>
                      <a:lnTo>
                        <a:pt x="1688" y="707"/>
                      </a:lnTo>
                      <a:lnTo>
                        <a:pt x="1676" y="692"/>
                      </a:lnTo>
                      <a:lnTo>
                        <a:pt x="1661" y="682"/>
                      </a:lnTo>
                      <a:lnTo>
                        <a:pt x="1599" y="677"/>
                      </a:lnTo>
                      <a:lnTo>
                        <a:pt x="1537" y="671"/>
                      </a:lnTo>
                      <a:lnTo>
                        <a:pt x="1473" y="666"/>
                      </a:lnTo>
                      <a:lnTo>
                        <a:pt x="1409" y="660"/>
                      </a:lnTo>
                      <a:lnTo>
                        <a:pt x="1345" y="653"/>
                      </a:lnTo>
                      <a:lnTo>
                        <a:pt x="1280" y="645"/>
                      </a:lnTo>
                      <a:lnTo>
                        <a:pt x="1215" y="635"/>
                      </a:lnTo>
                      <a:lnTo>
                        <a:pt x="1151" y="623"/>
                      </a:lnTo>
                      <a:lnTo>
                        <a:pt x="1087" y="608"/>
                      </a:lnTo>
                      <a:lnTo>
                        <a:pt x="1025" y="592"/>
                      </a:lnTo>
                      <a:lnTo>
                        <a:pt x="963" y="572"/>
                      </a:lnTo>
                      <a:lnTo>
                        <a:pt x="902" y="549"/>
                      </a:lnTo>
                      <a:lnTo>
                        <a:pt x="843" y="522"/>
                      </a:lnTo>
                      <a:lnTo>
                        <a:pt x="785" y="491"/>
                      </a:lnTo>
                      <a:lnTo>
                        <a:pt x="731" y="456"/>
                      </a:lnTo>
                      <a:lnTo>
                        <a:pt x="679" y="415"/>
                      </a:lnTo>
                      <a:close/>
                      <a:moveTo>
                        <a:pt x="956" y="0"/>
                      </a:moveTo>
                      <a:lnTo>
                        <a:pt x="1030" y="2"/>
                      </a:lnTo>
                      <a:lnTo>
                        <a:pt x="1099" y="9"/>
                      </a:lnTo>
                      <a:lnTo>
                        <a:pt x="1165" y="19"/>
                      </a:lnTo>
                      <a:lnTo>
                        <a:pt x="1227" y="33"/>
                      </a:lnTo>
                      <a:lnTo>
                        <a:pt x="1286" y="52"/>
                      </a:lnTo>
                      <a:lnTo>
                        <a:pt x="1340" y="73"/>
                      </a:lnTo>
                      <a:lnTo>
                        <a:pt x="1392" y="97"/>
                      </a:lnTo>
                      <a:lnTo>
                        <a:pt x="1441" y="125"/>
                      </a:lnTo>
                      <a:lnTo>
                        <a:pt x="1486" y="155"/>
                      </a:lnTo>
                      <a:lnTo>
                        <a:pt x="1529" y="189"/>
                      </a:lnTo>
                      <a:lnTo>
                        <a:pt x="1569" y="225"/>
                      </a:lnTo>
                      <a:lnTo>
                        <a:pt x="1605" y="262"/>
                      </a:lnTo>
                      <a:lnTo>
                        <a:pt x="1639" y="303"/>
                      </a:lnTo>
                      <a:lnTo>
                        <a:pt x="1670" y="345"/>
                      </a:lnTo>
                      <a:lnTo>
                        <a:pt x="1699" y="389"/>
                      </a:lnTo>
                      <a:lnTo>
                        <a:pt x="1726" y="434"/>
                      </a:lnTo>
                      <a:lnTo>
                        <a:pt x="1750" y="482"/>
                      </a:lnTo>
                      <a:lnTo>
                        <a:pt x="1771" y="529"/>
                      </a:lnTo>
                      <a:lnTo>
                        <a:pt x="1791" y="578"/>
                      </a:lnTo>
                      <a:lnTo>
                        <a:pt x="1809" y="627"/>
                      </a:lnTo>
                      <a:lnTo>
                        <a:pt x="1824" y="678"/>
                      </a:lnTo>
                      <a:lnTo>
                        <a:pt x="1839" y="729"/>
                      </a:lnTo>
                      <a:lnTo>
                        <a:pt x="1851" y="779"/>
                      </a:lnTo>
                      <a:lnTo>
                        <a:pt x="1862" y="830"/>
                      </a:lnTo>
                      <a:lnTo>
                        <a:pt x="1872" y="881"/>
                      </a:lnTo>
                      <a:lnTo>
                        <a:pt x="1879" y="931"/>
                      </a:lnTo>
                      <a:lnTo>
                        <a:pt x="1885" y="981"/>
                      </a:lnTo>
                      <a:lnTo>
                        <a:pt x="1890" y="1030"/>
                      </a:lnTo>
                      <a:lnTo>
                        <a:pt x="1895" y="1077"/>
                      </a:lnTo>
                      <a:lnTo>
                        <a:pt x="1725" y="1110"/>
                      </a:lnTo>
                      <a:lnTo>
                        <a:pt x="1732" y="1066"/>
                      </a:lnTo>
                      <a:lnTo>
                        <a:pt x="1737" y="1021"/>
                      </a:lnTo>
                      <a:lnTo>
                        <a:pt x="1741" y="980"/>
                      </a:lnTo>
                      <a:lnTo>
                        <a:pt x="1570" y="1006"/>
                      </a:lnTo>
                      <a:lnTo>
                        <a:pt x="1570" y="1127"/>
                      </a:lnTo>
                      <a:lnTo>
                        <a:pt x="1033" y="1127"/>
                      </a:lnTo>
                      <a:lnTo>
                        <a:pt x="1033" y="1039"/>
                      </a:lnTo>
                      <a:lnTo>
                        <a:pt x="939" y="1039"/>
                      </a:lnTo>
                      <a:lnTo>
                        <a:pt x="939" y="1127"/>
                      </a:lnTo>
                      <a:lnTo>
                        <a:pt x="402" y="1127"/>
                      </a:lnTo>
                      <a:lnTo>
                        <a:pt x="402" y="1004"/>
                      </a:lnTo>
                      <a:lnTo>
                        <a:pt x="197" y="973"/>
                      </a:lnTo>
                      <a:lnTo>
                        <a:pt x="205" y="1032"/>
                      </a:lnTo>
                      <a:lnTo>
                        <a:pt x="215" y="1089"/>
                      </a:lnTo>
                      <a:lnTo>
                        <a:pt x="230" y="1144"/>
                      </a:lnTo>
                      <a:lnTo>
                        <a:pt x="10" y="1106"/>
                      </a:lnTo>
                      <a:lnTo>
                        <a:pt x="0" y="949"/>
                      </a:lnTo>
                      <a:lnTo>
                        <a:pt x="0" y="947"/>
                      </a:lnTo>
                      <a:lnTo>
                        <a:pt x="0" y="939"/>
                      </a:lnTo>
                      <a:lnTo>
                        <a:pt x="0" y="926"/>
                      </a:lnTo>
                      <a:lnTo>
                        <a:pt x="1" y="909"/>
                      </a:lnTo>
                      <a:lnTo>
                        <a:pt x="2" y="888"/>
                      </a:lnTo>
                      <a:lnTo>
                        <a:pt x="4" y="864"/>
                      </a:lnTo>
                      <a:lnTo>
                        <a:pt x="8" y="836"/>
                      </a:lnTo>
                      <a:lnTo>
                        <a:pt x="12" y="804"/>
                      </a:lnTo>
                      <a:lnTo>
                        <a:pt x="18" y="771"/>
                      </a:lnTo>
                      <a:lnTo>
                        <a:pt x="25" y="734"/>
                      </a:lnTo>
                      <a:lnTo>
                        <a:pt x="35" y="696"/>
                      </a:lnTo>
                      <a:lnTo>
                        <a:pt x="46" y="657"/>
                      </a:lnTo>
                      <a:lnTo>
                        <a:pt x="60" y="615"/>
                      </a:lnTo>
                      <a:lnTo>
                        <a:pt x="76" y="573"/>
                      </a:lnTo>
                      <a:lnTo>
                        <a:pt x="95" y="530"/>
                      </a:lnTo>
                      <a:lnTo>
                        <a:pt x="116" y="488"/>
                      </a:lnTo>
                      <a:lnTo>
                        <a:pt x="140" y="445"/>
                      </a:lnTo>
                      <a:lnTo>
                        <a:pt x="168" y="402"/>
                      </a:lnTo>
                      <a:lnTo>
                        <a:pt x="198" y="360"/>
                      </a:lnTo>
                      <a:lnTo>
                        <a:pt x="233" y="320"/>
                      </a:lnTo>
                      <a:lnTo>
                        <a:pt x="272" y="281"/>
                      </a:lnTo>
                      <a:lnTo>
                        <a:pt x="315" y="244"/>
                      </a:lnTo>
                      <a:lnTo>
                        <a:pt x="361" y="209"/>
                      </a:lnTo>
                      <a:lnTo>
                        <a:pt x="412" y="176"/>
                      </a:lnTo>
                      <a:lnTo>
                        <a:pt x="468" y="147"/>
                      </a:lnTo>
                      <a:lnTo>
                        <a:pt x="485" y="141"/>
                      </a:lnTo>
                      <a:lnTo>
                        <a:pt x="505" y="137"/>
                      </a:lnTo>
                      <a:lnTo>
                        <a:pt x="524" y="134"/>
                      </a:lnTo>
                      <a:lnTo>
                        <a:pt x="545" y="132"/>
                      </a:lnTo>
                      <a:lnTo>
                        <a:pt x="565" y="129"/>
                      </a:lnTo>
                      <a:lnTo>
                        <a:pt x="584" y="125"/>
                      </a:lnTo>
                      <a:lnTo>
                        <a:pt x="596" y="119"/>
                      </a:lnTo>
                      <a:lnTo>
                        <a:pt x="606" y="109"/>
                      </a:lnTo>
                      <a:lnTo>
                        <a:pt x="616" y="98"/>
                      </a:lnTo>
                      <a:lnTo>
                        <a:pt x="625" y="85"/>
                      </a:lnTo>
                      <a:lnTo>
                        <a:pt x="636" y="72"/>
                      </a:lnTo>
                      <a:lnTo>
                        <a:pt x="648" y="58"/>
                      </a:lnTo>
                      <a:lnTo>
                        <a:pt x="663" y="46"/>
                      </a:lnTo>
                      <a:lnTo>
                        <a:pt x="681" y="36"/>
                      </a:lnTo>
                      <a:lnTo>
                        <a:pt x="703" y="28"/>
                      </a:lnTo>
                      <a:lnTo>
                        <a:pt x="731" y="20"/>
                      </a:lnTo>
                      <a:lnTo>
                        <a:pt x="763" y="14"/>
                      </a:lnTo>
                      <a:lnTo>
                        <a:pt x="799" y="9"/>
                      </a:lnTo>
                      <a:lnTo>
                        <a:pt x="837" y="6"/>
                      </a:lnTo>
                      <a:lnTo>
                        <a:pt x="877" y="2"/>
                      </a:lnTo>
                      <a:lnTo>
                        <a:pt x="917" y="0"/>
                      </a:lnTo>
                      <a:lnTo>
                        <a:pt x="95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514337"/>
                  <a:endParaRPr lang="en-US" sz="1100" kern="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106" name="Freeform 80"/>
                <p:cNvSpPr>
                  <a:spLocks noEditPoints="1"/>
                </p:cNvSpPr>
                <p:nvPr/>
              </p:nvSpPr>
              <p:spPr bwMode="auto">
                <a:xfrm>
                  <a:off x="7843130" y="5887022"/>
                  <a:ext cx="260077" cy="260825"/>
                </a:xfrm>
                <a:custGeom>
                  <a:avLst/>
                  <a:gdLst>
                    <a:gd name="T0" fmla="*/ 1412 w 2685"/>
                    <a:gd name="T1" fmla="*/ 298 h 2179"/>
                    <a:gd name="T2" fmla="*/ 2463 w 2685"/>
                    <a:gd name="T3" fmla="*/ 1891 h 2179"/>
                    <a:gd name="T4" fmla="*/ 2454 w 2685"/>
                    <a:gd name="T5" fmla="*/ 1376 h 2179"/>
                    <a:gd name="T6" fmla="*/ 2410 w 2685"/>
                    <a:gd name="T7" fmla="*/ 1373 h 2179"/>
                    <a:gd name="T8" fmla="*/ 2344 w 2685"/>
                    <a:gd name="T9" fmla="*/ 1348 h 2179"/>
                    <a:gd name="T10" fmla="*/ 2287 w 2685"/>
                    <a:gd name="T11" fmla="*/ 1299 h 2179"/>
                    <a:gd name="T12" fmla="*/ 2244 w 2685"/>
                    <a:gd name="T13" fmla="*/ 1233 h 2179"/>
                    <a:gd name="T14" fmla="*/ 2215 w 2685"/>
                    <a:gd name="T15" fmla="*/ 1153 h 2179"/>
                    <a:gd name="T16" fmla="*/ 2206 w 2685"/>
                    <a:gd name="T17" fmla="*/ 1062 h 2179"/>
                    <a:gd name="T18" fmla="*/ 2215 w 2685"/>
                    <a:gd name="T19" fmla="*/ 972 h 2179"/>
                    <a:gd name="T20" fmla="*/ 2244 w 2685"/>
                    <a:gd name="T21" fmla="*/ 892 h 2179"/>
                    <a:gd name="T22" fmla="*/ 2287 w 2685"/>
                    <a:gd name="T23" fmla="*/ 825 h 2179"/>
                    <a:gd name="T24" fmla="*/ 2344 w 2685"/>
                    <a:gd name="T25" fmla="*/ 778 h 2179"/>
                    <a:gd name="T26" fmla="*/ 2410 w 2685"/>
                    <a:gd name="T27" fmla="*/ 752 h 2179"/>
                    <a:gd name="T28" fmla="*/ 2454 w 2685"/>
                    <a:gd name="T29" fmla="*/ 749 h 2179"/>
                    <a:gd name="T30" fmla="*/ 2463 w 2685"/>
                    <a:gd name="T31" fmla="*/ 130 h 2179"/>
                    <a:gd name="T32" fmla="*/ 252 w 2685"/>
                    <a:gd name="T33" fmla="*/ 750 h 2179"/>
                    <a:gd name="T34" fmla="*/ 318 w 2685"/>
                    <a:gd name="T35" fmla="*/ 767 h 2179"/>
                    <a:gd name="T36" fmla="*/ 375 w 2685"/>
                    <a:gd name="T37" fmla="*/ 806 h 2179"/>
                    <a:gd name="T38" fmla="*/ 424 w 2685"/>
                    <a:gd name="T39" fmla="*/ 862 h 2179"/>
                    <a:gd name="T40" fmla="*/ 458 w 2685"/>
                    <a:gd name="T41" fmla="*/ 933 h 2179"/>
                    <a:gd name="T42" fmla="*/ 476 w 2685"/>
                    <a:gd name="T43" fmla="*/ 1017 h 2179"/>
                    <a:gd name="T44" fmla="*/ 476 w 2685"/>
                    <a:gd name="T45" fmla="*/ 1108 h 2179"/>
                    <a:gd name="T46" fmla="*/ 458 w 2685"/>
                    <a:gd name="T47" fmla="*/ 1191 h 2179"/>
                    <a:gd name="T48" fmla="*/ 424 w 2685"/>
                    <a:gd name="T49" fmla="*/ 1263 h 2179"/>
                    <a:gd name="T50" fmla="*/ 375 w 2685"/>
                    <a:gd name="T51" fmla="*/ 1320 h 2179"/>
                    <a:gd name="T52" fmla="*/ 318 w 2685"/>
                    <a:gd name="T53" fmla="*/ 1358 h 2179"/>
                    <a:gd name="T54" fmla="*/ 252 w 2685"/>
                    <a:gd name="T55" fmla="*/ 1375 h 2179"/>
                    <a:gd name="T56" fmla="*/ 1302 w 2685"/>
                    <a:gd name="T57" fmla="*/ 2059 h 2179"/>
                    <a:gd name="T58" fmla="*/ 252 w 2685"/>
                    <a:gd name="T59" fmla="*/ 130 h 2179"/>
                    <a:gd name="T60" fmla="*/ 1357 w 2685"/>
                    <a:gd name="T61" fmla="*/ 194 h 2179"/>
                    <a:gd name="T62" fmla="*/ 2574 w 2685"/>
                    <a:gd name="T63" fmla="*/ 797 h 2179"/>
                    <a:gd name="T64" fmla="*/ 2624 w 2685"/>
                    <a:gd name="T65" fmla="*/ 855 h 2179"/>
                    <a:gd name="T66" fmla="*/ 2662 w 2685"/>
                    <a:gd name="T67" fmla="*/ 929 h 2179"/>
                    <a:gd name="T68" fmla="*/ 2683 w 2685"/>
                    <a:gd name="T69" fmla="*/ 1015 h 2179"/>
                    <a:gd name="T70" fmla="*/ 2683 w 2685"/>
                    <a:gd name="T71" fmla="*/ 1110 h 2179"/>
                    <a:gd name="T72" fmla="*/ 2662 w 2685"/>
                    <a:gd name="T73" fmla="*/ 1196 h 2179"/>
                    <a:gd name="T74" fmla="*/ 2624 w 2685"/>
                    <a:gd name="T75" fmla="*/ 1270 h 2179"/>
                    <a:gd name="T76" fmla="*/ 2574 w 2685"/>
                    <a:gd name="T77" fmla="*/ 1328 h 2179"/>
                    <a:gd name="T78" fmla="*/ 1357 w 2685"/>
                    <a:gd name="T79" fmla="*/ 2179 h 2179"/>
                    <a:gd name="T80" fmla="*/ 140 w 2685"/>
                    <a:gd name="T81" fmla="*/ 1349 h 2179"/>
                    <a:gd name="T82" fmla="*/ 84 w 2685"/>
                    <a:gd name="T83" fmla="*/ 1300 h 2179"/>
                    <a:gd name="T84" fmla="*/ 39 w 2685"/>
                    <a:gd name="T85" fmla="*/ 1234 h 2179"/>
                    <a:gd name="T86" fmla="*/ 10 w 2685"/>
                    <a:gd name="T87" fmla="*/ 1154 h 2179"/>
                    <a:gd name="T88" fmla="*/ 0 w 2685"/>
                    <a:gd name="T89" fmla="*/ 1062 h 2179"/>
                    <a:gd name="T90" fmla="*/ 10 w 2685"/>
                    <a:gd name="T91" fmla="*/ 971 h 2179"/>
                    <a:gd name="T92" fmla="*/ 39 w 2685"/>
                    <a:gd name="T93" fmla="*/ 890 h 2179"/>
                    <a:gd name="T94" fmla="*/ 84 w 2685"/>
                    <a:gd name="T95" fmla="*/ 824 h 2179"/>
                    <a:gd name="T96" fmla="*/ 140 w 2685"/>
                    <a:gd name="T97" fmla="*/ 776 h 2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685" h="2179">
                      <a:moveTo>
                        <a:pt x="2463" y="130"/>
                      </a:moveTo>
                      <a:lnTo>
                        <a:pt x="1412" y="298"/>
                      </a:lnTo>
                      <a:lnTo>
                        <a:pt x="1412" y="2059"/>
                      </a:lnTo>
                      <a:lnTo>
                        <a:pt x="2463" y="1891"/>
                      </a:lnTo>
                      <a:lnTo>
                        <a:pt x="2463" y="1374"/>
                      </a:lnTo>
                      <a:lnTo>
                        <a:pt x="2454" y="1376"/>
                      </a:lnTo>
                      <a:lnTo>
                        <a:pt x="2445" y="1376"/>
                      </a:lnTo>
                      <a:lnTo>
                        <a:pt x="2410" y="1373"/>
                      </a:lnTo>
                      <a:lnTo>
                        <a:pt x="2376" y="1363"/>
                      </a:lnTo>
                      <a:lnTo>
                        <a:pt x="2344" y="1348"/>
                      </a:lnTo>
                      <a:lnTo>
                        <a:pt x="2315" y="1326"/>
                      </a:lnTo>
                      <a:lnTo>
                        <a:pt x="2287" y="1299"/>
                      </a:lnTo>
                      <a:lnTo>
                        <a:pt x="2264" y="1268"/>
                      </a:lnTo>
                      <a:lnTo>
                        <a:pt x="2244" y="1233"/>
                      </a:lnTo>
                      <a:lnTo>
                        <a:pt x="2228" y="1195"/>
                      </a:lnTo>
                      <a:lnTo>
                        <a:pt x="2215" y="1153"/>
                      </a:lnTo>
                      <a:lnTo>
                        <a:pt x="2208" y="1109"/>
                      </a:lnTo>
                      <a:lnTo>
                        <a:pt x="2206" y="1062"/>
                      </a:lnTo>
                      <a:lnTo>
                        <a:pt x="2208" y="1016"/>
                      </a:lnTo>
                      <a:lnTo>
                        <a:pt x="2215" y="972"/>
                      </a:lnTo>
                      <a:lnTo>
                        <a:pt x="2228" y="930"/>
                      </a:lnTo>
                      <a:lnTo>
                        <a:pt x="2244" y="892"/>
                      </a:lnTo>
                      <a:lnTo>
                        <a:pt x="2264" y="857"/>
                      </a:lnTo>
                      <a:lnTo>
                        <a:pt x="2287" y="825"/>
                      </a:lnTo>
                      <a:lnTo>
                        <a:pt x="2315" y="799"/>
                      </a:lnTo>
                      <a:lnTo>
                        <a:pt x="2344" y="778"/>
                      </a:lnTo>
                      <a:lnTo>
                        <a:pt x="2376" y="762"/>
                      </a:lnTo>
                      <a:lnTo>
                        <a:pt x="2410" y="752"/>
                      </a:lnTo>
                      <a:lnTo>
                        <a:pt x="2445" y="749"/>
                      </a:lnTo>
                      <a:lnTo>
                        <a:pt x="2454" y="749"/>
                      </a:lnTo>
                      <a:lnTo>
                        <a:pt x="2463" y="751"/>
                      </a:lnTo>
                      <a:lnTo>
                        <a:pt x="2463" y="130"/>
                      </a:lnTo>
                      <a:close/>
                      <a:moveTo>
                        <a:pt x="252" y="130"/>
                      </a:moveTo>
                      <a:lnTo>
                        <a:pt x="252" y="750"/>
                      </a:lnTo>
                      <a:lnTo>
                        <a:pt x="285" y="755"/>
                      </a:lnTo>
                      <a:lnTo>
                        <a:pt x="318" y="767"/>
                      </a:lnTo>
                      <a:lnTo>
                        <a:pt x="348" y="784"/>
                      </a:lnTo>
                      <a:lnTo>
                        <a:pt x="375" y="806"/>
                      </a:lnTo>
                      <a:lnTo>
                        <a:pt x="400" y="832"/>
                      </a:lnTo>
                      <a:lnTo>
                        <a:pt x="424" y="862"/>
                      </a:lnTo>
                      <a:lnTo>
                        <a:pt x="442" y="897"/>
                      </a:lnTo>
                      <a:lnTo>
                        <a:pt x="458" y="933"/>
                      </a:lnTo>
                      <a:lnTo>
                        <a:pt x="469" y="974"/>
                      </a:lnTo>
                      <a:lnTo>
                        <a:pt x="476" y="1017"/>
                      </a:lnTo>
                      <a:lnTo>
                        <a:pt x="479" y="1062"/>
                      </a:lnTo>
                      <a:lnTo>
                        <a:pt x="476" y="1108"/>
                      </a:lnTo>
                      <a:lnTo>
                        <a:pt x="469" y="1151"/>
                      </a:lnTo>
                      <a:lnTo>
                        <a:pt x="458" y="1191"/>
                      </a:lnTo>
                      <a:lnTo>
                        <a:pt x="442" y="1229"/>
                      </a:lnTo>
                      <a:lnTo>
                        <a:pt x="424" y="1263"/>
                      </a:lnTo>
                      <a:lnTo>
                        <a:pt x="400" y="1293"/>
                      </a:lnTo>
                      <a:lnTo>
                        <a:pt x="375" y="1320"/>
                      </a:lnTo>
                      <a:lnTo>
                        <a:pt x="348" y="1341"/>
                      </a:lnTo>
                      <a:lnTo>
                        <a:pt x="318" y="1358"/>
                      </a:lnTo>
                      <a:lnTo>
                        <a:pt x="285" y="1370"/>
                      </a:lnTo>
                      <a:lnTo>
                        <a:pt x="252" y="1375"/>
                      </a:lnTo>
                      <a:lnTo>
                        <a:pt x="252" y="1891"/>
                      </a:lnTo>
                      <a:lnTo>
                        <a:pt x="1302" y="2059"/>
                      </a:lnTo>
                      <a:lnTo>
                        <a:pt x="1302" y="298"/>
                      </a:lnTo>
                      <a:lnTo>
                        <a:pt x="252" y="130"/>
                      </a:lnTo>
                      <a:close/>
                      <a:moveTo>
                        <a:pt x="140" y="0"/>
                      </a:moveTo>
                      <a:lnTo>
                        <a:pt x="1357" y="194"/>
                      </a:lnTo>
                      <a:lnTo>
                        <a:pt x="2574" y="0"/>
                      </a:lnTo>
                      <a:lnTo>
                        <a:pt x="2574" y="797"/>
                      </a:lnTo>
                      <a:lnTo>
                        <a:pt x="2600" y="824"/>
                      </a:lnTo>
                      <a:lnTo>
                        <a:pt x="2624" y="855"/>
                      </a:lnTo>
                      <a:lnTo>
                        <a:pt x="2645" y="890"/>
                      </a:lnTo>
                      <a:lnTo>
                        <a:pt x="2662" y="929"/>
                      </a:lnTo>
                      <a:lnTo>
                        <a:pt x="2674" y="971"/>
                      </a:lnTo>
                      <a:lnTo>
                        <a:pt x="2683" y="1015"/>
                      </a:lnTo>
                      <a:lnTo>
                        <a:pt x="2685" y="1062"/>
                      </a:lnTo>
                      <a:lnTo>
                        <a:pt x="2683" y="1110"/>
                      </a:lnTo>
                      <a:lnTo>
                        <a:pt x="2674" y="1154"/>
                      </a:lnTo>
                      <a:lnTo>
                        <a:pt x="2662" y="1196"/>
                      </a:lnTo>
                      <a:lnTo>
                        <a:pt x="2645" y="1234"/>
                      </a:lnTo>
                      <a:lnTo>
                        <a:pt x="2624" y="1270"/>
                      </a:lnTo>
                      <a:lnTo>
                        <a:pt x="2600" y="1300"/>
                      </a:lnTo>
                      <a:lnTo>
                        <a:pt x="2574" y="1328"/>
                      </a:lnTo>
                      <a:lnTo>
                        <a:pt x="2574" y="1985"/>
                      </a:lnTo>
                      <a:lnTo>
                        <a:pt x="1357" y="2179"/>
                      </a:lnTo>
                      <a:lnTo>
                        <a:pt x="140" y="1985"/>
                      </a:lnTo>
                      <a:lnTo>
                        <a:pt x="140" y="1349"/>
                      </a:lnTo>
                      <a:lnTo>
                        <a:pt x="111" y="1327"/>
                      </a:lnTo>
                      <a:lnTo>
                        <a:pt x="84" y="1300"/>
                      </a:lnTo>
                      <a:lnTo>
                        <a:pt x="60" y="1270"/>
                      </a:lnTo>
                      <a:lnTo>
                        <a:pt x="39" y="1234"/>
                      </a:lnTo>
                      <a:lnTo>
                        <a:pt x="22" y="1196"/>
                      </a:lnTo>
                      <a:lnTo>
                        <a:pt x="10" y="1154"/>
                      </a:lnTo>
                      <a:lnTo>
                        <a:pt x="2" y="1110"/>
                      </a:lnTo>
                      <a:lnTo>
                        <a:pt x="0" y="1062"/>
                      </a:lnTo>
                      <a:lnTo>
                        <a:pt x="2" y="1015"/>
                      </a:lnTo>
                      <a:lnTo>
                        <a:pt x="10" y="971"/>
                      </a:lnTo>
                      <a:lnTo>
                        <a:pt x="22" y="929"/>
                      </a:lnTo>
                      <a:lnTo>
                        <a:pt x="39" y="890"/>
                      </a:lnTo>
                      <a:lnTo>
                        <a:pt x="60" y="855"/>
                      </a:lnTo>
                      <a:lnTo>
                        <a:pt x="84" y="824"/>
                      </a:lnTo>
                      <a:lnTo>
                        <a:pt x="111" y="798"/>
                      </a:lnTo>
                      <a:lnTo>
                        <a:pt x="140" y="776"/>
                      </a:lnTo>
                      <a:lnTo>
                        <a:pt x="14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514337"/>
                  <a:endParaRPr lang="en-US" sz="1100" kern="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</p:grpSp>
          <p:pic>
            <p:nvPicPr>
              <p:cNvPr id="104" name="Picture 10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43876" y="1691231"/>
                <a:ext cx="666757" cy="388049"/>
              </a:xfrm>
              <a:prstGeom prst="rect">
                <a:avLst/>
              </a:prstGeom>
            </p:spPr>
          </p:pic>
        </p:grp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3123" y="2523871"/>
              <a:ext cx="2343150" cy="2142666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2101944" y="824265"/>
            <a:ext cx="5034923" cy="369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57" name="Group 156"/>
          <p:cNvGrpSpPr>
            <a:grpSpLocks noChangeAspect="1"/>
          </p:cNvGrpSpPr>
          <p:nvPr/>
        </p:nvGrpSpPr>
        <p:grpSpPr>
          <a:xfrm>
            <a:off x="2268728" y="1002009"/>
            <a:ext cx="4762506" cy="3517321"/>
            <a:chOff x="241915" y="1379806"/>
            <a:chExt cx="4859698" cy="4785470"/>
          </a:xfrm>
        </p:grpSpPr>
        <p:pic>
          <p:nvPicPr>
            <p:cNvPr id="158" name="Picture 15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905" y="1379806"/>
              <a:ext cx="4785468" cy="4785470"/>
            </a:xfrm>
            <a:prstGeom prst="rect">
              <a:avLst/>
            </a:prstGeom>
          </p:spPr>
        </p:pic>
        <p:grpSp>
          <p:nvGrpSpPr>
            <p:cNvPr id="159" name="Group 158"/>
            <p:cNvGrpSpPr>
              <a:grpSpLocks noChangeAspect="1"/>
            </p:cNvGrpSpPr>
            <p:nvPr/>
          </p:nvGrpSpPr>
          <p:grpSpPr>
            <a:xfrm>
              <a:off x="4182266" y="3721982"/>
              <a:ext cx="558133" cy="457211"/>
              <a:chOff x="4522432" y="2285367"/>
              <a:chExt cx="269965" cy="221149"/>
            </a:xfrm>
            <a:solidFill>
              <a:srgbClr val="13224F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91" name="Freeform 6"/>
              <p:cNvSpPr>
                <a:spLocks/>
              </p:cNvSpPr>
              <p:nvPr/>
            </p:nvSpPr>
            <p:spPr bwMode="auto">
              <a:xfrm>
                <a:off x="4522432" y="2439501"/>
                <a:ext cx="269965" cy="67015"/>
              </a:xfrm>
              <a:custGeom>
                <a:avLst/>
                <a:gdLst>
                  <a:gd name="T0" fmla="*/ 2986 w 3280"/>
                  <a:gd name="T1" fmla="*/ 28 h 662"/>
                  <a:gd name="T2" fmla="*/ 3145 w 3280"/>
                  <a:gd name="T3" fmla="*/ 76 h 662"/>
                  <a:gd name="T4" fmla="*/ 3243 w 3280"/>
                  <a:gd name="T5" fmla="*/ 125 h 662"/>
                  <a:gd name="T6" fmla="*/ 3280 w 3280"/>
                  <a:gd name="T7" fmla="*/ 176 h 662"/>
                  <a:gd name="T8" fmla="*/ 3256 w 3280"/>
                  <a:gd name="T9" fmla="*/ 227 h 662"/>
                  <a:gd name="T10" fmla="*/ 3173 w 3280"/>
                  <a:gd name="T11" fmla="*/ 276 h 662"/>
                  <a:gd name="T12" fmla="*/ 3030 w 3280"/>
                  <a:gd name="T13" fmla="*/ 323 h 662"/>
                  <a:gd name="T14" fmla="*/ 2828 w 3280"/>
                  <a:gd name="T15" fmla="*/ 365 h 662"/>
                  <a:gd name="T16" fmla="*/ 2690 w 3280"/>
                  <a:gd name="T17" fmla="*/ 438 h 662"/>
                  <a:gd name="T18" fmla="*/ 2559 w 3280"/>
                  <a:gd name="T19" fmla="*/ 514 h 662"/>
                  <a:gd name="T20" fmla="*/ 2388 w 3280"/>
                  <a:gd name="T21" fmla="*/ 575 h 662"/>
                  <a:gd name="T22" fmla="*/ 2185 w 3280"/>
                  <a:gd name="T23" fmla="*/ 619 h 662"/>
                  <a:gd name="T24" fmla="*/ 1958 w 3280"/>
                  <a:gd name="T25" fmla="*/ 648 h 662"/>
                  <a:gd name="T26" fmla="*/ 1721 w 3280"/>
                  <a:gd name="T27" fmla="*/ 661 h 662"/>
                  <a:gd name="T28" fmla="*/ 1479 w 3280"/>
                  <a:gd name="T29" fmla="*/ 659 h 662"/>
                  <a:gd name="T30" fmla="*/ 1244 w 3280"/>
                  <a:gd name="T31" fmla="*/ 640 h 662"/>
                  <a:gd name="T32" fmla="*/ 1025 w 3280"/>
                  <a:gd name="T33" fmla="*/ 606 h 662"/>
                  <a:gd name="T34" fmla="*/ 831 w 3280"/>
                  <a:gd name="T35" fmla="*/ 556 h 662"/>
                  <a:gd name="T36" fmla="*/ 672 w 3280"/>
                  <a:gd name="T37" fmla="*/ 490 h 662"/>
                  <a:gd name="T38" fmla="*/ 558 w 3280"/>
                  <a:gd name="T39" fmla="*/ 409 h 662"/>
                  <a:gd name="T40" fmla="*/ 404 w 3280"/>
                  <a:gd name="T41" fmla="*/ 357 h 662"/>
                  <a:gd name="T42" fmla="*/ 242 w 3280"/>
                  <a:gd name="T43" fmla="*/ 320 h 662"/>
                  <a:gd name="T44" fmla="*/ 117 w 3280"/>
                  <a:gd name="T45" fmla="*/ 279 h 662"/>
                  <a:gd name="T46" fmla="*/ 35 w 3280"/>
                  <a:gd name="T47" fmla="*/ 235 h 662"/>
                  <a:gd name="T48" fmla="*/ 0 w 3280"/>
                  <a:gd name="T49" fmla="*/ 188 h 662"/>
                  <a:gd name="T50" fmla="*/ 17 w 3280"/>
                  <a:gd name="T51" fmla="*/ 140 h 662"/>
                  <a:gd name="T52" fmla="*/ 93 w 3280"/>
                  <a:gd name="T53" fmla="*/ 92 h 662"/>
                  <a:gd name="T54" fmla="*/ 231 w 3280"/>
                  <a:gd name="T55" fmla="*/ 45 h 662"/>
                  <a:gd name="T56" fmla="*/ 380 w 3280"/>
                  <a:gd name="T57" fmla="*/ 97 h 662"/>
                  <a:gd name="T58" fmla="*/ 543 w 3280"/>
                  <a:gd name="T59" fmla="*/ 175 h 662"/>
                  <a:gd name="T60" fmla="*/ 729 w 3280"/>
                  <a:gd name="T61" fmla="*/ 226 h 662"/>
                  <a:gd name="T62" fmla="*/ 934 w 3280"/>
                  <a:gd name="T63" fmla="*/ 258 h 662"/>
                  <a:gd name="T64" fmla="*/ 1152 w 3280"/>
                  <a:gd name="T65" fmla="*/ 274 h 662"/>
                  <a:gd name="T66" fmla="*/ 1375 w 3280"/>
                  <a:gd name="T67" fmla="*/ 279 h 662"/>
                  <a:gd name="T68" fmla="*/ 1596 w 3280"/>
                  <a:gd name="T69" fmla="*/ 278 h 662"/>
                  <a:gd name="T70" fmla="*/ 1810 w 3280"/>
                  <a:gd name="T71" fmla="*/ 276 h 662"/>
                  <a:gd name="T72" fmla="*/ 1995 w 3280"/>
                  <a:gd name="T73" fmla="*/ 277 h 662"/>
                  <a:gd name="T74" fmla="*/ 2152 w 3280"/>
                  <a:gd name="T75" fmla="*/ 278 h 662"/>
                  <a:gd name="T76" fmla="*/ 2308 w 3280"/>
                  <a:gd name="T77" fmla="*/ 271 h 662"/>
                  <a:gd name="T78" fmla="*/ 2458 w 3280"/>
                  <a:gd name="T79" fmla="*/ 252 h 662"/>
                  <a:gd name="T80" fmla="*/ 2596 w 3280"/>
                  <a:gd name="T81" fmla="*/ 211 h 662"/>
                  <a:gd name="T82" fmla="*/ 2718 w 3280"/>
                  <a:gd name="T83" fmla="*/ 143 h 662"/>
                  <a:gd name="T84" fmla="*/ 2817 w 3280"/>
                  <a:gd name="T85" fmla="*/ 43 h 6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280" h="662">
                    <a:moveTo>
                      <a:pt x="2844" y="0"/>
                    </a:moveTo>
                    <a:lnTo>
                      <a:pt x="2918" y="14"/>
                    </a:lnTo>
                    <a:lnTo>
                      <a:pt x="2986" y="28"/>
                    </a:lnTo>
                    <a:lnTo>
                      <a:pt x="3046" y="44"/>
                    </a:lnTo>
                    <a:lnTo>
                      <a:pt x="3099" y="59"/>
                    </a:lnTo>
                    <a:lnTo>
                      <a:pt x="3145" y="76"/>
                    </a:lnTo>
                    <a:lnTo>
                      <a:pt x="3184" y="91"/>
                    </a:lnTo>
                    <a:lnTo>
                      <a:pt x="3217" y="108"/>
                    </a:lnTo>
                    <a:lnTo>
                      <a:pt x="3243" y="125"/>
                    </a:lnTo>
                    <a:lnTo>
                      <a:pt x="3262" y="142"/>
                    </a:lnTo>
                    <a:lnTo>
                      <a:pt x="3274" y="158"/>
                    </a:lnTo>
                    <a:lnTo>
                      <a:pt x="3280" y="176"/>
                    </a:lnTo>
                    <a:lnTo>
                      <a:pt x="3278" y="193"/>
                    </a:lnTo>
                    <a:lnTo>
                      <a:pt x="3271" y="210"/>
                    </a:lnTo>
                    <a:lnTo>
                      <a:pt x="3256" y="227"/>
                    </a:lnTo>
                    <a:lnTo>
                      <a:pt x="3235" y="243"/>
                    </a:lnTo>
                    <a:lnTo>
                      <a:pt x="3207" y="261"/>
                    </a:lnTo>
                    <a:lnTo>
                      <a:pt x="3173" y="276"/>
                    </a:lnTo>
                    <a:lnTo>
                      <a:pt x="3131" y="292"/>
                    </a:lnTo>
                    <a:lnTo>
                      <a:pt x="3085" y="308"/>
                    </a:lnTo>
                    <a:lnTo>
                      <a:pt x="3030" y="323"/>
                    </a:lnTo>
                    <a:lnTo>
                      <a:pt x="2969" y="338"/>
                    </a:lnTo>
                    <a:lnTo>
                      <a:pt x="2902" y="352"/>
                    </a:lnTo>
                    <a:lnTo>
                      <a:pt x="2828" y="365"/>
                    </a:lnTo>
                    <a:lnTo>
                      <a:pt x="2749" y="378"/>
                    </a:lnTo>
                    <a:lnTo>
                      <a:pt x="2722" y="409"/>
                    </a:lnTo>
                    <a:lnTo>
                      <a:pt x="2690" y="438"/>
                    </a:lnTo>
                    <a:lnTo>
                      <a:pt x="2651" y="465"/>
                    </a:lnTo>
                    <a:lnTo>
                      <a:pt x="2608" y="490"/>
                    </a:lnTo>
                    <a:lnTo>
                      <a:pt x="2559" y="514"/>
                    </a:lnTo>
                    <a:lnTo>
                      <a:pt x="2506" y="536"/>
                    </a:lnTo>
                    <a:lnTo>
                      <a:pt x="2449" y="557"/>
                    </a:lnTo>
                    <a:lnTo>
                      <a:pt x="2388" y="575"/>
                    </a:lnTo>
                    <a:lnTo>
                      <a:pt x="2323" y="591"/>
                    </a:lnTo>
                    <a:lnTo>
                      <a:pt x="2255" y="606"/>
                    </a:lnTo>
                    <a:lnTo>
                      <a:pt x="2185" y="619"/>
                    </a:lnTo>
                    <a:lnTo>
                      <a:pt x="2111" y="630"/>
                    </a:lnTo>
                    <a:lnTo>
                      <a:pt x="2036" y="640"/>
                    </a:lnTo>
                    <a:lnTo>
                      <a:pt x="1958" y="648"/>
                    </a:lnTo>
                    <a:lnTo>
                      <a:pt x="1880" y="654"/>
                    </a:lnTo>
                    <a:lnTo>
                      <a:pt x="1800" y="659"/>
                    </a:lnTo>
                    <a:lnTo>
                      <a:pt x="1721" y="661"/>
                    </a:lnTo>
                    <a:lnTo>
                      <a:pt x="1640" y="662"/>
                    </a:lnTo>
                    <a:lnTo>
                      <a:pt x="1560" y="661"/>
                    </a:lnTo>
                    <a:lnTo>
                      <a:pt x="1479" y="659"/>
                    </a:lnTo>
                    <a:lnTo>
                      <a:pt x="1399" y="654"/>
                    </a:lnTo>
                    <a:lnTo>
                      <a:pt x="1321" y="648"/>
                    </a:lnTo>
                    <a:lnTo>
                      <a:pt x="1244" y="640"/>
                    </a:lnTo>
                    <a:lnTo>
                      <a:pt x="1169" y="630"/>
                    </a:lnTo>
                    <a:lnTo>
                      <a:pt x="1096" y="619"/>
                    </a:lnTo>
                    <a:lnTo>
                      <a:pt x="1025" y="606"/>
                    </a:lnTo>
                    <a:lnTo>
                      <a:pt x="957" y="591"/>
                    </a:lnTo>
                    <a:lnTo>
                      <a:pt x="893" y="574"/>
                    </a:lnTo>
                    <a:lnTo>
                      <a:pt x="831" y="556"/>
                    </a:lnTo>
                    <a:lnTo>
                      <a:pt x="774" y="536"/>
                    </a:lnTo>
                    <a:lnTo>
                      <a:pt x="720" y="514"/>
                    </a:lnTo>
                    <a:lnTo>
                      <a:pt x="672" y="490"/>
                    </a:lnTo>
                    <a:lnTo>
                      <a:pt x="628" y="464"/>
                    </a:lnTo>
                    <a:lnTo>
                      <a:pt x="591" y="438"/>
                    </a:lnTo>
                    <a:lnTo>
                      <a:pt x="558" y="409"/>
                    </a:lnTo>
                    <a:lnTo>
                      <a:pt x="531" y="378"/>
                    </a:lnTo>
                    <a:lnTo>
                      <a:pt x="466" y="368"/>
                    </a:lnTo>
                    <a:lnTo>
                      <a:pt x="404" y="357"/>
                    </a:lnTo>
                    <a:lnTo>
                      <a:pt x="347" y="346"/>
                    </a:lnTo>
                    <a:lnTo>
                      <a:pt x="292" y="333"/>
                    </a:lnTo>
                    <a:lnTo>
                      <a:pt x="242" y="320"/>
                    </a:lnTo>
                    <a:lnTo>
                      <a:pt x="196" y="307"/>
                    </a:lnTo>
                    <a:lnTo>
                      <a:pt x="154" y="294"/>
                    </a:lnTo>
                    <a:lnTo>
                      <a:pt x="117" y="279"/>
                    </a:lnTo>
                    <a:lnTo>
                      <a:pt x="85" y="265"/>
                    </a:lnTo>
                    <a:lnTo>
                      <a:pt x="57" y="249"/>
                    </a:lnTo>
                    <a:lnTo>
                      <a:pt x="35" y="235"/>
                    </a:lnTo>
                    <a:lnTo>
                      <a:pt x="17" y="220"/>
                    </a:lnTo>
                    <a:lnTo>
                      <a:pt x="6" y="203"/>
                    </a:lnTo>
                    <a:lnTo>
                      <a:pt x="0" y="188"/>
                    </a:lnTo>
                    <a:lnTo>
                      <a:pt x="0" y="172"/>
                    </a:lnTo>
                    <a:lnTo>
                      <a:pt x="5" y="156"/>
                    </a:lnTo>
                    <a:lnTo>
                      <a:pt x="17" y="140"/>
                    </a:lnTo>
                    <a:lnTo>
                      <a:pt x="36" y="124"/>
                    </a:lnTo>
                    <a:lnTo>
                      <a:pt x="61" y="108"/>
                    </a:lnTo>
                    <a:lnTo>
                      <a:pt x="93" y="92"/>
                    </a:lnTo>
                    <a:lnTo>
                      <a:pt x="132" y="77"/>
                    </a:lnTo>
                    <a:lnTo>
                      <a:pt x="178" y="60"/>
                    </a:lnTo>
                    <a:lnTo>
                      <a:pt x="231" y="45"/>
                    </a:lnTo>
                    <a:lnTo>
                      <a:pt x="291" y="29"/>
                    </a:lnTo>
                    <a:lnTo>
                      <a:pt x="334" y="65"/>
                    </a:lnTo>
                    <a:lnTo>
                      <a:pt x="380" y="97"/>
                    </a:lnTo>
                    <a:lnTo>
                      <a:pt x="431" y="126"/>
                    </a:lnTo>
                    <a:lnTo>
                      <a:pt x="486" y="151"/>
                    </a:lnTo>
                    <a:lnTo>
                      <a:pt x="543" y="175"/>
                    </a:lnTo>
                    <a:lnTo>
                      <a:pt x="602" y="194"/>
                    </a:lnTo>
                    <a:lnTo>
                      <a:pt x="664" y="212"/>
                    </a:lnTo>
                    <a:lnTo>
                      <a:pt x="729" y="226"/>
                    </a:lnTo>
                    <a:lnTo>
                      <a:pt x="796" y="238"/>
                    </a:lnTo>
                    <a:lnTo>
                      <a:pt x="864" y="249"/>
                    </a:lnTo>
                    <a:lnTo>
                      <a:pt x="934" y="258"/>
                    </a:lnTo>
                    <a:lnTo>
                      <a:pt x="1006" y="265"/>
                    </a:lnTo>
                    <a:lnTo>
                      <a:pt x="1078" y="270"/>
                    </a:lnTo>
                    <a:lnTo>
                      <a:pt x="1152" y="274"/>
                    </a:lnTo>
                    <a:lnTo>
                      <a:pt x="1226" y="276"/>
                    </a:lnTo>
                    <a:lnTo>
                      <a:pt x="1301" y="278"/>
                    </a:lnTo>
                    <a:lnTo>
                      <a:pt x="1375" y="279"/>
                    </a:lnTo>
                    <a:lnTo>
                      <a:pt x="1448" y="279"/>
                    </a:lnTo>
                    <a:lnTo>
                      <a:pt x="1523" y="278"/>
                    </a:lnTo>
                    <a:lnTo>
                      <a:pt x="1596" y="278"/>
                    </a:lnTo>
                    <a:lnTo>
                      <a:pt x="1669" y="277"/>
                    </a:lnTo>
                    <a:lnTo>
                      <a:pt x="1739" y="276"/>
                    </a:lnTo>
                    <a:lnTo>
                      <a:pt x="1810" y="276"/>
                    </a:lnTo>
                    <a:lnTo>
                      <a:pt x="1878" y="276"/>
                    </a:lnTo>
                    <a:lnTo>
                      <a:pt x="1944" y="276"/>
                    </a:lnTo>
                    <a:lnTo>
                      <a:pt x="1995" y="277"/>
                    </a:lnTo>
                    <a:lnTo>
                      <a:pt x="2047" y="278"/>
                    </a:lnTo>
                    <a:lnTo>
                      <a:pt x="2099" y="278"/>
                    </a:lnTo>
                    <a:lnTo>
                      <a:pt x="2152" y="278"/>
                    </a:lnTo>
                    <a:lnTo>
                      <a:pt x="2204" y="277"/>
                    </a:lnTo>
                    <a:lnTo>
                      <a:pt x="2256" y="275"/>
                    </a:lnTo>
                    <a:lnTo>
                      <a:pt x="2308" y="271"/>
                    </a:lnTo>
                    <a:lnTo>
                      <a:pt x="2359" y="267"/>
                    </a:lnTo>
                    <a:lnTo>
                      <a:pt x="2409" y="260"/>
                    </a:lnTo>
                    <a:lnTo>
                      <a:pt x="2458" y="252"/>
                    </a:lnTo>
                    <a:lnTo>
                      <a:pt x="2505" y="240"/>
                    </a:lnTo>
                    <a:lnTo>
                      <a:pt x="2552" y="227"/>
                    </a:lnTo>
                    <a:lnTo>
                      <a:pt x="2596" y="211"/>
                    </a:lnTo>
                    <a:lnTo>
                      <a:pt x="2639" y="192"/>
                    </a:lnTo>
                    <a:lnTo>
                      <a:pt x="2680" y="170"/>
                    </a:lnTo>
                    <a:lnTo>
                      <a:pt x="2718" y="143"/>
                    </a:lnTo>
                    <a:lnTo>
                      <a:pt x="2754" y="114"/>
                    </a:lnTo>
                    <a:lnTo>
                      <a:pt x="2787" y="81"/>
                    </a:lnTo>
                    <a:lnTo>
                      <a:pt x="2817" y="43"/>
                    </a:lnTo>
                    <a:lnTo>
                      <a:pt x="284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/>
                <a:endParaRPr lang="en-US" sz="1100" kern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2" name="Freeform 7"/>
              <p:cNvSpPr>
                <a:spLocks/>
              </p:cNvSpPr>
              <p:nvPr/>
            </p:nvSpPr>
            <p:spPr bwMode="auto">
              <a:xfrm>
                <a:off x="4545080" y="2302121"/>
                <a:ext cx="206550" cy="150783"/>
              </a:xfrm>
              <a:custGeom>
                <a:avLst/>
                <a:gdLst>
                  <a:gd name="T0" fmla="*/ 1659 w 2512"/>
                  <a:gd name="T1" fmla="*/ 10 h 1490"/>
                  <a:gd name="T2" fmla="*/ 1864 w 2512"/>
                  <a:gd name="T3" fmla="*/ 63 h 1490"/>
                  <a:gd name="T4" fmla="*/ 2050 w 2512"/>
                  <a:gd name="T5" fmla="*/ 156 h 1490"/>
                  <a:gd name="T6" fmla="*/ 1840 w 2512"/>
                  <a:gd name="T7" fmla="*/ 229 h 1490"/>
                  <a:gd name="T8" fmla="*/ 1674 w 2512"/>
                  <a:gd name="T9" fmla="*/ 321 h 1490"/>
                  <a:gd name="T10" fmla="*/ 1549 w 2512"/>
                  <a:gd name="T11" fmla="*/ 429 h 1490"/>
                  <a:gd name="T12" fmla="*/ 1461 w 2512"/>
                  <a:gd name="T13" fmla="*/ 547 h 1490"/>
                  <a:gd name="T14" fmla="*/ 1409 w 2512"/>
                  <a:gd name="T15" fmla="*/ 671 h 1490"/>
                  <a:gd name="T16" fmla="*/ 1390 w 2512"/>
                  <a:gd name="T17" fmla="*/ 798 h 1490"/>
                  <a:gd name="T18" fmla="*/ 1400 w 2512"/>
                  <a:gd name="T19" fmla="*/ 922 h 1490"/>
                  <a:gd name="T20" fmla="*/ 1438 w 2512"/>
                  <a:gd name="T21" fmla="*/ 1039 h 1490"/>
                  <a:gd name="T22" fmla="*/ 1500 w 2512"/>
                  <a:gd name="T23" fmla="*/ 1144 h 1490"/>
                  <a:gd name="T24" fmla="*/ 1583 w 2512"/>
                  <a:gd name="T25" fmla="*/ 1234 h 1490"/>
                  <a:gd name="T26" fmla="*/ 1686 w 2512"/>
                  <a:gd name="T27" fmla="*/ 1304 h 1490"/>
                  <a:gd name="T28" fmla="*/ 1806 w 2512"/>
                  <a:gd name="T29" fmla="*/ 1349 h 1490"/>
                  <a:gd name="T30" fmla="*/ 1938 w 2512"/>
                  <a:gd name="T31" fmla="*/ 1365 h 1490"/>
                  <a:gd name="T32" fmla="*/ 2093 w 2512"/>
                  <a:gd name="T33" fmla="*/ 1344 h 1490"/>
                  <a:gd name="T34" fmla="*/ 2225 w 2512"/>
                  <a:gd name="T35" fmla="*/ 1284 h 1490"/>
                  <a:gd name="T36" fmla="*/ 2336 w 2512"/>
                  <a:gd name="T37" fmla="*/ 1191 h 1490"/>
                  <a:gd name="T38" fmla="*/ 2429 w 2512"/>
                  <a:gd name="T39" fmla="*/ 1071 h 1490"/>
                  <a:gd name="T40" fmla="*/ 2509 w 2512"/>
                  <a:gd name="T41" fmla="*/ 929 h 1490"/>
                  <a:gd name="T42" fmla="*/ 2507 w 2512"/>
                  <a:gd name="T43" fmla="*/ 1094 h 1490"/>
                  <a:gd name="T44" fmla="*/ 2479 w 2512"/>
                  <a:gd name="T45" fmla="*/ 1223 h 1490"/>
                  <a:gd name="T46" fmla="*/ 2426 w 2512"/>
                  <a:gd name="T47" fmla="*/ 1321 h 1490"/>
                  <a:gd name="T48" fmla="*/ 2351 w 2512"/>
                  <a:gd name="T49" fmla="*/ 1392 h 1490"/>
                  <a:gd name="T50" fmla="*/ 2256 w 2512"/>
                  <a:gd name="T51" fmla="*/ 1440 h 1490"/>
                  <a:gd name="T52" fmla="*/ 2143 w 2512"/>
                  <a:gd name="T53" fmla="*/ 1469 h 1490"/>
                  <a:gd name="T54" fmla="*/ 2016 w 2512"/>
                  <a:gd name="T55" fmla="*/ 1485 h 1490"/>
                  <a:gd name="T56" fmla="*/ 1875 w 2512"/>
                  <a:gd name="T57" fmla="*/ 1490 h 1490"/>
                  <a:gd name="T58" fmla="*/ 1725 w 2512"/>
                  <a:gd name="T59" fmla="*/ 1490 h 1490"/>
                  <a:gd name="T60" fmla="*/ 1567 w 2512"/>
                  <a:gd name="T61" fmla="*/ 1488 h 1490"/>
                  <a:gd name="T62" fmla="*/ 1415 w 2512"/>
                  <a:gd name="T63" fmla="*/ 1488 h 1490"/>
                  <a:gd name="T64" fmla="*/ 1256 w 2512"/>
                  <a:gd name="T65" fmla="*/ 1490 h 1490"/>
                  <a:gd name="T66" fmla="*/ 1087 w 2512"/>
                  <a:gd name="T67" fmla="*/ 1490 h 1490"/>
                  <a:gd name="T68" fmla="*/ 914 w 2512"/>
                  <a:gd name="T69" fmla="*/ 1486 h 1490"/>
                  <a:gd name="T70" fmla="*/ 742 w 2512"/>
                  <a:gd name="T71" fmla="*/ 1476 h 1490"/>
                  <a:gd name="T72" fmla="*/ 577 w 2512"/>
                  <a:gd name="T73" fmla="*/ 1456 h 1490"/>
                  <a:gd name="T74" fmla="*/ 422 w 2512"/>
                  <a:gd name="T75" fmla="*/ 1425 h 1490"/>
                  <a:gd name="T76" fmla="*/ 284 w 2512"/>
                  <a:gd name="T77" fmla="*/ 1379 h 1490"/>
                  <a:gd name="T78" fmla="*/ 168 w 2512"/>
                  <a:gd name="T79" fmla="*/ 1317 h 1490"/>
                  <a:gd name="T80" fmla="*/ 78 w 2512"/>
                  <a:gd name="T81" fmla="*/ 1235 h 1490"/>
                  <a:gd name="T82" fmla="*/ 21 w 2512"/>
                  <a:gd name="T83" fmla="*/ 1131 h 1490"/>
                  <a:gd name="T84" fmla="*/ 0 w 2512"/>
                  <a:gd name="T85" fmla="*/ 1002 h 1490"/>
                  <a:gd name="T86" fmla="*/ 32 w 2512"/>
                  <a:gd name="T87" fmla="*/ 828 h 1490"/>
                  <a:gd name="T88" fmla="*/ 120 w 2512"/>
                  <a:gd name="T89" fmla="*/ 664 h 1490"/>
                  <a:gd name="T90" fmla="*/ 252 w 2512"/>
                  <a:gd name="T91" fmla="*/ 511 h 1490"/>
                  <a:gd name="T92" fmla="*/ 422 w 2512"/>
                  <a:gd name="T93" fmla="*/ 375 h 1490"/>
                  <a:gd name="T94" fmla="*/ 617 w 2512"/>
                  <a:gd name="T95" fmla="*/ 256 h 1490"/>
                  <a:gd name="T96" fmla="*/ 828 w 2512"/>
                  <a:gd name="T97" fmla="*/ 155 h 1490"/>
                  <a:gd name="T98" fmla="*/ 1044 w 2512"/>
                  <a:gd name="T99" fmla="*/ 78 h 1490"/>
                  <a:gd name="T100" fmla="*/ 1256 w 2512"/>
                  <a:gd name="T101" fmla="*/ 26 h 1490"/>
                  <a:gd name="T102" fmla="*/ 1453 w 2512"/>
                  <a:gd name="T103" fmla="*/ 2 h 1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512" h="1490">
                    <a:moveTo>
                      <a:pt x="1513" y="0"/>
                    </a:moveTo>
                    <a:lnTo>
                      <a:pt x="1586" y="3"/>
                    </a:lnTo>
                    <a:lnTo>
                      <a:pt x="1659" y="10"/>
                    </a:lnTo>
                    <a:lnTo>
                      <a:pt x="1729" y="23"/>
                    </a:lnTo>
                    <a:lnTo>
                      <a:pt x="1798" y="41"/>
                    </a:lnTo>
                    <a:lnTo>
                      <a:pt x="1864" y="63"/>
                    </a:lnTo>
                    <a:lnTo>
                      <a:pt x="1928" y="90"/>
                    </a:lnTo>
                    <a:lnTo>
                      <a:pt x="1990" y="121"/>
                    </a:lnTo>
                    <a:lnTo>
                      <a:pt x="2050" y="156"/>
                    </a:lnTo>
                    <a:lnTo>
                      <a:pt x="1975" y="179"/>
                    </a:lnTo>
                    <a:lnTo>
                      <a:pt x="1905" y="202"/>
                    </a:lnTo>
                    <a:lnTo>
                      <a:pt x="1840" y="229"/>
                    </a:lnTo>
                    <a:lnTo>
                      <a:pt x="1780" y="258"/>
                    </a:lnTo>
                    <a:lnTo>
                      <a:pt x="1724" y="288"/>
                    </a:lnTo>
                    <a:lnTo>
                      <a:pt x="1674" y="321"/>
                    </a:lnTo>
                    <a:lnTo>
                      <a:pt x="1627" y="356"/>
                    </a:lnTo>
                    <a:lnTo>
                      <a:pt x="1585" y="392"/>
                    </a:lnTo>
                    <a:lnTo>
                      <a:pt x="1549" y="429"/>
                    </a:lnTo>
                    <a:lnTo>
                      <a:pt x="1515" y="467"/>
                    </a:lnTo>
                    <a:lnTo>
                      <a:pt x="1486" y="506"/>
                    </a:lnTo>
                    <a:lnTo>
                      <a:pt x="1461" y="547"/>
                    </a:lnTo>
                    <a:lnTo>
                      <a:pt x="1440" y="588"/>
                    </a:lnTo>
                    <a:lnTo>
                      <a:pt x="1422" y="629"/>
                    </a:lnTo>
                    <a:lnTo>
                      <a:pt x="1409" y="671"/>
                    </a:lnTo>
                    <a:lnTo>
                      <a:pt x="1399" y="714"/>
                    </a:lnTo>
                    <a:lnTo>
                      <a:pt x="1393" y="756"/>
                    </a:lnTo>
                    <a:lnTo>
                      <a:pt x="1390" y="798"/>
                    </a:lnTo>
                    <a:lnTo>
                      <a:pt x="1390" y="840"/>
                    </a:lnTo>
                    <a:lnTo>
                      <a:pt x="1394" y="881"/>
                    </a:lnTo>
                    <a:lnTo>
                      <a:pt x="1400" y="922"/>
                    </a:lnTo>
                    <a:lnTo>
                      <a:pt x="1410" y="962"/>
                    </a:lnTo>
                    <a:lnTo>
                      <a:pt x="1422" y="1001"/>
                    </a:lnTo>
                    <a:lnTo>
                      <a:pt x="1438" y="1039"/>
                    </a:lnTo>
                    <a:lnTo>
                      <a:pt x="1456" y="1075"/>
                    </a:lnTo>
                    <a:lnTo>
                      <a:pt x="1476" y="1110"/>
                    </a:lnTo>
                    <a:lnTo>
                      <a:pt x="1500" y="1144"/>
                    </a:lnTo>
                    <a:lnTo>
                      <a:pt x="1525" y="1177"/>
                    </a:lnTo>
                    <a:lnTo>
                      <a:pt x="1554" y="1206"/>
                    </a:lnTo>
                    <a:lnTo>
                      <a:pt x="1583" y="1234"/>
                    </a:lnTo>
                    <a:lnTo>
                      <a:pt x="1616" y="1260"/>
                    </a:lnTo>
                    <a:lnTo>
                      <a:pt x="1651" y="1283"/>
                    </a:lnTo>
                    <a:lnTo>
                      <a:pt x="1686" y="1304"/>
                    </a:lnTo>
                    <a:lnTo>
                      <a:pt x="1724" y="1322"/>
                    </a:lnTo>
                    <a:lnTo>
                      <a:pt x="1764" y="1336"/>
                    </a:lnTo>
                    <a:lnTo>
                      <a:pt x="1806" y="1349"/>
                    </a:lnTo>
                    <a:lnTo>
                      <a:pt x="1849" y="1358"/>
                    </a:lnTo>
                    <a:lnTo>
                      <a:pt x="1892" y="1363"/>
                    </a:lnTo>
                    <a:lnTo>
                      <a:pt x="1938" y="1365"/>
                    </a:lnTo>
                    <a:lnTo>
                      <a:pt x="1992" y="1362"/>
                    </a:lnTo>
                    <a:lnTo>
                      <a:pt x="2044" y="1355"/>
                    </a:lnTo>
                    <a:lnTo>
                      <a:pt x="2093" y="1344"/>
                    </a:lnTo>
                    <a:lnTo>
                      <a:pt x="2140" y="1328"/>
                    </a:lnTo>
                    <a:lnTo>
                      <a:pt x="2184" y="1308"/>
                    </a:lnTo>
                    <a:lnTo>
                      <a:pt x="2225" y="1284"/>
                    </a:lnTo>
                    <a:lnTo>
                      <a:pt x="2265" y="1257"/>
                    </a:lnTo>
                    <a:lnTo>
                      <a:pt x="2301" y="1226"/>
                    </a:lnTo>
                    <a:lnTo>
                      <a:pt x="2336" y="1191"/>
                    </a:lnTo>
                    <a:lnTo>
                      <a:pt x="2369" y="1154"/>
                    </a:lnTo>
                    <a:lnTo>
                      <a:pt x="2400" y="1114"/>
                    </a:lnTo>
                    <a:lnTo>
                      <a:pt x="2429" y="1071"/>
                    </a:lnTo>
                    <a:lnTo>
                      <a:pt x="2458" y="1026"/>
                    </a:lnTo>
                    <a:lnTo>
                      <a:pt x="2484" y="979"/>
                    </a:lnTo>
                    <a:lnTo>
                      <a:pt x="2509" y="929"/>
                    </a:lnTo>
                    <a:lnTo>
                      <a:pt x="2512" y="988"/>
                    </a:lnTo>
                    <a:lnTo>
                      <a:pt x="2512" y="1044"/>
                    </a:lnTo>
                    <a:lnTo>
                      <a:pt x="2507" y="1094"/>
                    </a:lnTo>
                    <a:lnTo>
                      <a:pt x="2501" y="1141"/>
                    </a:lnTo>
                    <a:lnTo>
                      <a:pt x="2491" y="1184"/>
                    </a:lnTo>
                    <a:lnTo>
                      <a:pt x="2479" y="1223"/>
                    </a:lnTo>
                    <a:lnTo>
                      <a:pt x="2465" y="1259"/>
                    </a:lnTo>
                    <a:lnTo>
                      <a:pt x="2446" y="1291"/>
                    </a:lnTo>
                    <a:lnTo>
                      <a:pt x="2426" y="1321"/>
                    </a:lnTo>
                    <a:lnTo>
                      <a:pt x="2403" y="1348"/>
                    </a:lnTo>
                    <a:lnTo>
                      <a:pt x="2378" y="1371"/>
                    </a:lnTo>
                    <a:lnTo>
                      <a:pt x="2351" y="1392"/>
                    </a:lnTo>
                    <a:lnTo>
                      <a:pt x="2321" y="1410"/>
                    </a:lnTo>
                    <a:lnTo>
                      <a:pt x="2289" y="1425"/>
                    </a:lnTo>
                    <a:lnTo>
                      <a:pt x="2256" y="1440"/>
                    </a:lnTo>
                    <a:lnTo>
                      <a:pt x="2220" y="1451"/>
                    </a:lnTo>
                    <a:lnTo>
                      <a:pt x="2182" y="1461"/>
                    </a:lnTo>
                    <a:lnTo>
                      <a:pt x="2143" y="1469"/>
                    </a:lnTo>
                    <a:lnTo>
                      <a:pt x="2103" y="1476"/>
                    </a:lnTo>
                    <a:lnTo>
                      <a:pt x="2060" y="1481"/>
                    </a:lnTo>
                    <a:lnTo>
                      <a:pt x="2016" y="1485"/>
                    </a:lnTo>
                    <a:lnTo>
                      <a:pt x="1970" y="1487"/>
                    </a:lnTo>
                    <a:lnTo>
                      <a:pt x="1923" y="1489"/>
                    </a:lnTo>
                    <a:lnTo>
                      <a:pt x="1875" y="1490"/>
                    </a:lnTo>
                    <a:lnTo>
                      <a:pt x="1826" y="1490"/>
                    </a:lnTo>
                    <a:lnTo>
                      <a:pt x="1776" y="1490"/>
                    </a:lnTo>
                    <a:lnTo>
                      <a:pt x="1725" y="1490"/>
                    </a:lnTo>
                    <a:lnTo>
                      <a:pt x="1673" y="1489"/>
                    </a:lnTo>
                    <a:lnTo>
                      <a:pt x="1620" y="1488"/>
                    </a:lnTo>
                    <a:lnTo>
                      <a:pt x="1567" y="1488"/>
                    </a:lnTo>
                    <a:lnTo>
                      <a:pt x="1513" y="1488"/>
                    </a:lnTo>
                    <a:lnTo>
                      <a:pt x="1465" y="1488"/>
                    </a:lnTo>
                    <a:lnTo>
                      <a:pt x="1415" y="1488"/>
                    </a:lnTo>
                    <a:lnTo>
                      <a:pt x="1363" y="1489"/>
                    </a:lnTo>
                    <a:lnTo>
                      <a:pt x="1310" y="1489"/>
                    </a:lnTo>
                    <a:lnTo>
                      <a:pt x="1256" y="1490"/>
                    </a:lnTo>
                    <a:lnTo>
                      <a:pt x="1200" y="1490"/>
                    </a:lnTo>
                    <a:lnTo>
                      <a:pt x="1144" y="1490"/>
                    </a:lnTo>
                    <a:lnTo>
                      <a:pt x="1087" y="1490"/>
                    </a:lnTo>
                    <a:lnTo>
                      <a:pt x="1030" y="1489"/>
                    </a:lnTo>
                    <a:lnTo>
                      <a:pt x="972" y="1488"/>
                    </a:lnTo>
                    <a:lnTo>
                      <a:pt x="914" y="1486"/>
                    </a:lnTo>
                    <a:lnTo>
                      <a:pt x="856" y="1484"/>
                    </a:lnTo>
                    <a:lnTo>
                      <a:pt x="799" y="1480"/>
                    </a:lnTo>
                    <a:lnTo>
                      <a:pt x="742" y="1476"/>
                    </a:lnTo>
                    <a:lnTo>
                      <a:pt x="686" y="1470"/>
                    </a:lnTo>
                    <a:lnTo>
                      <a:pt x="631" y="1464"/>
                    </a:lnTo>
                    <a:lnTo>
                      <a:pt x="577" y="1456"/>
                    </a:lnTo>
                    <a:lnTo>
                      <a:pt x="524" y="1447"/>
                    </a:lnTo>
                    <a:lnTo>
                      <a:pt x="472" y="1437"/>
                    </a:lnTo>
                    <a:lnTo>
                      <a:pt x="422" y="1425"/>
                    </a:lnTo>
                    <a:lnTo>
                      <a:pt x="374" y="1411"/>
                    </a:lnTo>
                    <a:lnTo>
                      <a:pt x="328" y="1397"/>
                    </a:lnTo>
                    <a:lnTo>
                      <a:pt x="284" y="1379"/>
                    </a:lnTo>
                    <a:lnTo>
                      <a:pt x="242" y="1361"/>
                    </a:lnTo>
                    <a:lnTo>
                      <a:pt x="203" y="1339"/>
                    </a:lnTo>
                    <a:lnTo>
                      <a:pt x="168" y="1317"/>
                    </a:lnTo>
                    <a:lnTo>
                      <a:pt x="135" y="1292"/>
                    </a:lnTo>
                    <a:lnTo>
                      <a:pt x="104" y="1265"/>
                    </a:lnTo>
                    <a:lnTo>
                      <a:pt x="78" y="1235"/>
                    </a:lnTo>
                    <a:lnTo>
                      <a:pt x="55" y="1202"/>
                    </a:lnTo>
                    <a:lnTo>
                      <a:pt x="36" y="1167"/>
                    </a:lnTo>
                    <a:lnTo>
                      <a:pt x="21" y="1131"/>
                    </a:lnTo>
                    <a:lnTo>
                      <a:pt x="10" y="1091"/>
                    </a:lnTo>
                    <a:lnTo>
                      <a:pt x="2" y="1048"/>
                    </a:lnTo>
                    <a:lnTo>
                      <a:pt x="0" y="1002"/>
                    </a:lnTo>
                    <a:lnTo>
                      <a:pt x="3" y="942"/>
                    </a:lnTo>
                    <a:lnTo>
                      <a:pt x="15" y="885"/>
                    </a:lnTo>
                    <a:lnTo>
                      <a:pt x="32" y="828"/>
                    </a:lnTo>
                    <a:lnTo>
                      <a:pt x="55" y="771"/>
                    </a:lnTo>
                    <a:lnTo>
                      <a:pt x="84" y="717"/>
                    </a:lnTo>
                    <a:lnTo>
                      <a:pt x="120" y="664"/>
                    </a:lnTo>
                    <a:lnTo>
                      <a:pt x="159" y="612"/>
                    </a:lnTo>
                    <a:lnTo>
                      <a:pt x="203" y="561"/>
                    </a:lnTo>
                    <a:lnTo>
                      <a:pt x="252" y="511"/>
                    </a:lnTo>
                    <a:lnTo>
                      <a:pt x="305" y="464"/>
                    </a:lnTo>
                    <a:lnTo>
                      <a:pt x="362" y="418"/>
                    </a:lnTo>
                    <a:lnTo>
                      <a:pt x="422" y="375"/>
                    </a:lnTo>
                    <a:lnTo>
                      <a:pt x="485" y="333"/>
                    </a:lnTo>
                    <a:lnTo>
                      <a:pt x="550" y="293"/>
                    </a:lnTo>
                    <a:lnTo>
                      <a:pt x="617" y="256"/>
                    </a:lnTo>
                    <a:lnTo>
                      <a:pt x="686" y="220"/>
                    </a:lnTo>
                    <a:lnTo>
                      <a:pt x="756" y="187"/>
                    </a:lnTo>
                    <a:lnTo>
                      <a:pt x="828" y="155"/>
                    </a:lnTo>
                    <a:lnTo>
                      <a:pt x="900" y="128"/>
                    </a:lnTo>
                    <a:lnTo>
                      <a:pt x="972" y="101"/>
                    </a:lnTo>
                    <a:lnTo>
                      <a:pt x="1044" y="78"/>
                    </a:lnTo>
                    <a:lnTo>
                      <a:pt x="1115" y="58"/>
                    </a:lnTo>
                    <a:lnTo>
                      <a:pt x="1187" y="41"/>
                    </a:lnTo>
                    <a:lnTo>
                      <a:pt x="1256" y="26"/>
                    </a:lnTo>
                    <a:lnTo>
                      <a:pt x="1323" y="15"/>
                    </a:lnTo>
                    <a:lnTo>
                      <a:pt x="1390" y="7"/>
                    </a:lnTo>
                    <a:lnTo>
                      <a:pt x="1453" y="2"/>
                    </a:lnTo>
                    <a:lnTo>
                      <a:pt x="151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/>
                <a:endParaRPr lang="en-US" sz="1100" kern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3" name="Freeform 8"/>
              <p:cNvSpPr>
                <a:spLocks/>
              </p:cNvSpPr>
              <p:nvPr/>
            </p:nvSpPr>
            <p:spPr bwMode="auto">
              <a:xfrm>
                <a:off x="4671003" y="2285367"/>
                <a:ext cx="113240" cy="140731"/>
              </a:xfrm>
              <a:custGeom>
                <a:avLst/>
                <a:gdLst>
                  <a:gd name="T0" fmla="*/ 1131 w 1379"/>
                  <a:gd name="T1" fmla="*/ 10 h 1387"/>
                  <a:gd name="T2" fmla="*/ 1179 w 1379"/>
                  <a:gd name="T3" fmla="*/ 63 h 1387"/>
                  <a:gd name="T4" fmla="*/ 1191 w 1379"/>
                  <a:gd name="T5" fmla="*/ 132 h 1387"/>
                  <a:gd name="T6" fmla="*/ 1188 w 1379"/>
                  <a:gd name="T7" fmla="*/ 165 h 1387"/>
                  <a:gd name="T8" fmla="*/ 1196 w 1379"/>
                  <a:gd name="T9" fmla="*/ 182 h 1387"/>
                  <a:gd name="T10" fmla="*/ 1234 w 1379"/>
                  <a:gd name="T11" fmla="*/ 187 h 1387"/>
                  <a:gd name="T12" fmla="*/ 1291 w 1379"/>
                  <a:gd name="T13" fmla="*/ 191 h 1387"/>
                  <a:gd name="T14" fmla="*/ 1342 w 1379"/>
                  <a:gd name="T15" fmla="*/ 217 h 1387"/>
                  <a:gd name="T16" fmla="*/ 1377 w 1379"/>
                  <a:gd name="T17" fmla="*/ 280 h 1387"/>
                  <a:gd name="T18" fmla="*/ 1372 w 1379"/>
                  <a:gd name="T19" fmla="*/ 344 h 1387"/>
                  <a:gd name="T20" fmla="*/ 1337 w 1379"/>
                  <a:gd name="T21" fmla="*/ 396 h 1387"/>
                  <a:gd name="T22" fmla="*/ 1281 w 1379"/>
                  <a:gd name="T23" fmla="*/ 427 h 1387"/>
                  <a:gd name="T24" fmla="*/ 1218 w 1379"/>
                  <a:gd name="T25" fmla="*/ 426 h 1387"/>
                  <a:gd name="T26" fmla="*/ 1158 w 1379"/>
                  <a:gd name="T27" fmla="*/ 384 h 1387"/>
                  <a:gd name="T28" fmla="*/ 1141 w 1379"/>
                  <a:gd name="T29" fmla="*/ 401 h 1387"/>
                  <a:gd name="T30" fmla="*/ 1101 w 1379"/>
                  <a:gd name="T31" fmla="*/ 441 h 1387"/>
                  <a:gd name="T32" fmla="*/ 1050 w 1379"/>
                  <a:gd name="T33" fmla="*/ 492 h 1387"/>
                  <a:gd name="T34" fmla="*/ 1000 w 1379"/>
                  <a:gd name="T35" fmla="*/ 543 h 1387"/>
                  <a:gd name="T36" fmla="*/ 960 w 1379"/>
                  <a:gd name="T37" fmla="*/ 582 h 1387"/>
                  <a:gd name="T38" fmla="*/ 943 w 1379"/>
                  <a:gd name="T39" fmla="*/ 601 h 1387"/>
                  <a:gd name="T40" fmla="*/ 945 w 1379"/>
                  <a:gd name="T41" fmla="*/ 726 h 1387"/>
                  <a:gd name="T42" fmla="*/ 915 w 1379"/>
                  <a:gd name="T43" fmla="*/ 866 h 1387"/>
                  <a:gd name="T44" fmla="*/ 861 w 1379"/>
                  <a:gd name="T45" fmla="*/ 1006 h 1387"/>
                  <a:gd name="T46" fmla="*/ 793 w 1379"/>
                  <a:gd name="T47" fmla="*/ 1136 h 1387"/>
                  <a:gd name="T48" fmla="*/ 717 w 1379"/>
                  <a:gd name="T49" fmla="*/ 1240 h 1387"/>
                  <a:gd name="T50" fmla="*/ 620 w 1379"/>
                  <a:gd name="T51" fmla="*/ 1325 h 1387"/>
                  <a:gd name="T52" fmla="*/ 495 w 1379"/>
                  <a:gd name="T53" fmla="*/ 1376 h 1387"/>
                  <a:gd name="T54" fmla="*/ 361 w 1379"/>
                  <a:gd name="T55" fmla="*/ 1384 h 1387"/>
                  <a:gd name="T56" fmla="*/ 233 w 1379"/>
                  <a:gd name="T57" fmla="*/ 1347 h 1387"/>
                  <a:gd name="T58" fmla="*/ 119 w 1379"/>
                  <a:gd name="T59" fmla="*/ 1267 h 1387"/>
                  <a:gd name="T60" fmla="*/ 39 w 1379"/>
                  <a:gd name="T61" fmla="*/ 1153 h 1387"/>
                  <a:gd name="T62" fmla="*/ 2 w 1379"/>
                  <a:gd name="T63" fmla="*/ 1023 h 1387"/>
                  <a:gd name="T64" fmla="*/ 10 w 1379"/>
                  <a:gd name="T65" fmla="*/ 890 h 1387"/>
                  <a:gd name="T66" fmla="*/ 61 w 1379"/>
                  <a:gd name="T67" fmla="*/ 764 h 1387"/>
                  <a:gd name="T68" fmla="*/ 146 w 1379"/>
                  <a:gd name="T69" fmla="*/ 666 h 1387"/>
                  <a:gd name="T70" fmla="*/ 250 w 1379"/>
                  <a:gd name="T71" fmla="*/ 590 h 1387"/>
                  <a:gd name="T72" fmla="*/ 379 w 1379"/>
                  <a:gd name="T73" fmla="*/ 522 h 1387"/>
                  <a:gd name="T74" fmla="*/ 520 w 1379"/>
                  <a:gd name="T75" fmla="*/ 469 h 1387"/>
                  <a:gd name="T76" fmla="*/ 658 w 1379"/>
                  <a:gd name="T77" fmla="*/ 438 h 1387"/>
                  <a:gd name="T78" fmla="*/ 784 w 1379"/>
                  <a:gd name="T79" fmla="*/ 441 h 1387"/>
                  <a:gd name="T80" fmla="*/ 801 w 1379"/>
                  <a:gd name="T81" fmla="*/ 423 h 1387"/>
                  <a:gd name="T82" fmla="*/ 841 w 1379"/>
                  <a:gd name="T83" fmla="*/ 384 h 1387"/>
                  <a:gd name="T84" fmla="*/ 892 w 1379"/>
                  <a:gd name="T85" fmla="*/ 333 h 1387"/>
                  <a:gd name="T86" fmla="*/ 942 w 1379"/>
                  <a:gd name="T87" fmla="*/ 281 h 1387"/>
                  <a:gd name="T88" fmla="*/ 982 w 1379"/>
                  <a:gd name="T89" fmla="*/ 241 h 1387"/>
                  <a:gd name="T90" fmla="*/ 999 w 1379"/>
                  <a:gd name="T91" fmla="*/ 224 h 1387"/>
                  <a:gd name="T92" fmla="*/ 955 w 1379"/>
                  <a:gd name="T93" fmla="*/ 161 h 1387"/>
                  <a:gd name="T94" fmla="*/ 958 w 1379"/>
                  <a:gd name="T95" fmla="*/ 96 h 1387"/>
                  <a:gd name="T96" fmla="*/ 994 w 1379"/>
                  <a:gd name="T97" fmla="*/ 41 h 1387"/>
                  <a:gd name="T98" fmla="*/ 1049 w 1379"/>
                  <a:gd name="T99" fmla="*/ 6 h 1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79" h="1387">
                    <a:moveTo>
                      <a:pt x="1090" y="0"/>
                    </a:moveTo>
                    <a:lnTo>
                      <a:pt x="1110" y="3"/>
                    </a:lnTo>
                    <a:lnTo>
                      <a:pt x="1131" y="10"/>
                    </a:lnTo>
                    <a:lnTo>
                      <a:pt x="1149" y="23"/>
                    </a:lnTo>
                    <a:lnTo>
                      <a:pt x="1166" y="41"/>
                    </a:lnTo>
                    <a:lnTo>
                      <a:pt x="1179" y="63"/>
                    </a:lnTo>
                    <a:lnTo>
                      <a:pt x="1188" y="87"/>
                    </a:lnTo>
                    <a:lnTo>
                      <a:pt x="1192" y="109"/>
                    </a:lnTo>
                    <a:lnTo>
                      <a:pt x="1191" y="132"/>
                    </a:lnTo>
                    <a:lnTo>
                      <a:pt x="1189" y="154"/>
                    </a:lnTo>
                    <a:lnTo>
                      <a:pt x="1188" y="159"/>
                    </a:lnTo>
                    <a:lnTo>
                      <a:pt x="1188" y="165"/>
                    </a:lnTo>
                    <a:lnTo>
                      <a:pt x="1189" y="171"/>
                    </a:lnTo>
                    <a:lnTo>
                      <a:pt x="1192" y="177"/>
                    </a:lnTo>
                    <a:lnTo>
                      <a:pt x="1196" y="182"/>
                    </a:lnTo>
                    <a:lnTo>
                      <a:pt x="1204" y="186"/>
                    </a:lnTo>
                    <a:lnTo>
                      <a:pt x="1214" y="187"/>
                    </a:lnTo>
                    <a:lnTo>
                      <a:pt x="1234" y="187"/>
                    </a:lnTo>
                    <a:lnTo>
                      <a:pt x="1253" y="187"/>
                    </a:lnTo>
                    <a:lnTo>
                      <a:pt x="1272" y="188"/>
                    </a:lnTo>
                    <a:lnTo>
                      <a:pt x="1291" y="191"/>
                    </a:lnTo>
                    <a:lnTo>
                      <a:pt x="1309" y="196"/>
                    </a:lnTo>
                    <a:lnTo>
                      <a:pt x="1325" y="205"/>
                    </a:lnTo>
                    <a:lnTo>
                      <a:pt x="1342" y="217"/>
                    </a:lnTo>
                    <a:lnTo>
                      <a:pt x="1358" y="237"/>
                    </a:lnTo>
                    <a:lnTo>
                      <a:pt x="1370" y="259"/>
                    </a:lnTo>
                    <a:lnTo>
                      <a:pt x="1377" y="280"/>
                    </a:lnTo>
                    <a:lnTo>
                      <a:pt x="1379" y="302"/>
                    </a:lnTo>
                    <a:lnTo>
                      <a:pt x="1377" y="323"/>
                    </a:lnTo>
                    <a:lnTo>
                      <a:pt x="1372" y="344"/>
                    </a:lnTo>
                    <a:lnTo>
                      <a:pt x="1363" y="362"/>
                    </a:lnTo>
                    <a:lnTo>
                      <a:pt x="1351" y="380"/>
                    </a:lnTo>
                    <a:lnTo>
                      <a:pt x="1337" y="396"/>
                    </a:lnTo>
                    <a:lnTo>
                      <a:pt x="1319" y="408"/>
                    </a:lnTo>
                    <a:lnTo>
                      <a:pt x="1301" y="420"/>
                    </a:lnTo>
                    <a:lnTo>
                      <a:pt x="1281" y="427"/>
                    </a:lnTo>
                    <a:lnTo>
                      <a:pt x="1261" y="430"/>
                    </a:lnTo>
                    <a:lnTo>
                      <a:pt x="1240" y="430"/>
                    </a:lnTo>
                    <a:lnTo>
                      <a:pt x="1218" y="426"/>
                    </a:lnTo>
                    <a:lnTo>
                      <a:pt x="1198" y="416"/>
                    </a:lnTo>
                    <a:lnTo>
                      <a:pt x="1177" y="403"/>
                    </a:lnTo>
                    <a:lnTo>
                      <a:pt x="1158" y="384"/>
                    </a:lnTo>
                    <a:lnTo>
                      <a:pt x="1155" y="386"/>
                    </a:lnTo>
                    <a:lnTo>
                      <a:pt x="1150" y="392"/>
                    </a:lnTo>
                    <a:lnTo>
                      <a:pt x="1141" y="401"/>
                    </a:lnTo>
                    <a:lnTo>
                      <a:pt x="1130" y="412"/>
                    </a:lnTo>
                    <a:lnTo>
                      <a:pt x="1116" y="426"/>
                    </a:lnTo>
                    <a:lnTo>
                      <a:pt x="1101" y="441"/>
                    </a:lnTo>
                    <a:lnTo>
                      <a:pt x="1085" y="457"/>
                    </a:lnTo>
                    <a:lnTo>
                      <a:pt x="1068" y="475"/>
                    </a:lnTo>
                    <a:lnTo>
                      <a:pt x="1050" y="492"/>
                    </a:lnTo>
                    <a:lnTo>
                      <a:pt x="1033" y="510"/>
                    </a:lnTo>
                    <a:lnTo>
                      <a:pt x="1016" y="527"/>
                    </a:lnTo>
                    <a:lnTo>
                      <a:pt x="1000" y="543"/>
                    </a:lnTo>
                    <a:lnTo>
                      <a:pt x="985" y="558"/>
                    </a:lnTo>
                    <a:lnTo>
                      <a:pt x="971" y="571"/>
                    </a:lnTo>
                    <a:lnTo>
                      <a:pt x="960" y="582"/>
                    </a:lnTo>
                    <a:lnTo>
                      <a:pt x="951" y="591"/>
                    </a:lnTo>
                    <a:lnTo>
                      <a:pt x="945" y="598"/>
                    </a:lnTo>
                    <a:lnTo>
                      <a:pt x="943" y="601"/>
                    </a:lnTo>
                    <a:lnTo>
                      <a:pt x="948" y="640"/>
                    </a:lnTo>
                    <a:lnTo>
                      <a:pt x="948" y="682"/>
                    </a:lnTo>
                    <a:lnTo>
                      <a:pt x="945" y="726"/>
                    </a:lnTo>
                    <a:lnTo>
                      <a:pt x="938" y="772"/>
                    </a:lnTo>
                    <a:lnTo>
                      <a:pt x="929" y="818"/>
                    </a:lnTo>
                    <a:lnTo>
                      <a:pt x="915" y="866"/>
                    </a:lnTo>
                    <a:lnTo>
                      <a:pt x="899" y="913"/>
                    </a:lnTo>
                    <a:lnTo>
                      <a:pt x="882" y="960"/>
                    </a:lnTo>
                    <a:lnTo>
                      <a:pt x="861" y="1006"/>
                    </a:lnTo>
                    <a:lnTo>
                      <a:pt x="840" y="1052"/>
                    </a:lnTo>
                    <a:lnTo>
                      <a:pt x="816" y="1095"/>
                    </a:lnTo>
                    <a:lnTo>
                      <a:pt x="793" y="1136"/>
                    </a:lnTo>
                    <a:lnTo>
                      <a:pt x="768" y="1174"/>
                    </a:lnTo>
                    <a:lnTo>
                      <a:pt x="743" y="1209"/>
                    </a:lnTo>
                    <a:lnTo>
                      <a:pt x="717" y="1240"/>
                    </a:lnTo>
                    <a:lnTo>
                      <a:pt x="693" y="1267"/>
                    </a:lnTo>
                    <a:lnTo>
                      <a:pt x="658" y="1299"/>
                    </a:lnTo>
                    <a:lnTo>
                      <a:pt x="620" y="1325"/>
                    </a:lnTo>
                    <a:lnTo>
                      <a:pt x="580" y="1347"/>
                    </a:lnTo>
                    <a:lnTo>
                      <a:pt x="538" y="1364"/>
                    </a:lnTo>
                    <a:lnTo>
                      <a:pt x="495" y="1376"/>
                    </a:lnTo>
                    <a:lnTo>
                      <a:pt x="450" y="1384"/>
                    </a:lnTo>
                    <a:lnTo>
                      <a:pt x="406" y="1387"/>
                    </a:lnTo>
                    <a:lnTo>
                      <a:pt x="361" y="1384"/>
                    </a:lnTo>
                    <a:lnTo>
                      <a:pt x="318" y="1376"/>
                    </a:lnTo>
                    <a:lnTo>
                      <a:pt x="275" y="1364"/>
                    </a:lnTo>
                    <a:lnTo>
                      <a:pt x="233" y="1347"/>
                    </a:lnTo>
                    <a:lnTo>
                      <a:pt x="192" y="1325"/>
                    </a:lnTo>
                    <a:lnTo>
                      <a:pt x="154" y="1299"/>
                    </a:lnTo>
                    <a:lnTo>
                      <a:pt x="119" y="1267"/>
                    </a:lnTo>
                    <a:lnTo>
                      <a:pt x="87" y="1231"/>
                    </a:lnTo>
                    <a:lnTo>
                      <a:pt x="61" y="1193"/>
                    </a:lnTo>
                    <a:lnTo>
                      <a:pt x="39" y="1153"/>
                    </a:lnTo>
                    <a:lnTo>
                      <a:pt x="22" y="1111"/>
                    </a:lnTo>
                    <a:lnTo>
                      <a:pt x="10" y="1067"/>
                    </a:lnTo>
                    <a:lnTo>
                      <a:pt x="2" y="1023"/>
                    </a:lnTo>
                    <a:lnTo>
                      <a:pt x="0" y="979"/>
                    </a:lnTo>
                    <a:lnTo>
                      <a:pt x="2" y="934"/>
                    </a:lnTo>
                    <a:lnTo>
                      <a:pt x="10" y="890"/>
                    </a:lnTo>
                    <a:lnTo>
                      <a:pt x="22" y="847"/>
                    </a:lnTo>
                    <a:lnTo>
                      <a:pt x="39" y="804"/>
                    </a:lnTo>
                    <a:lnTo>
                      <a:pt x="61" y="764"/>
                    </a:lnTo>
                    <a:lnTo>
                      <a:pt x="87" y="727"/>
                    </a:lnTo>
                    <a:lnTo>
                      <a:pt x="119" y="691"/>
                    </a:lnTo>
                    <a:lnTo>
                      <a:pt x="146" y="666"/>
                    </a:lnTo>
                    <a:lnTo>
                      <a:pt x="177" y="641"/>
                    </a:lnTo>
                    <a:lnTo>
                      <a:pt x="212" y="616"/>
                    </a:lnTo>
                    <a:lnTo>
                      <a:pt x="250" y="590"/>
                    </a:lnTo>
                    <a:lnTo>
                      <a:pt x="291" y="567"/>
                    </a:lnTo>
                    <a:lnTo>
                      <a:pt x="334" y="543"/>
                    </a:lnTo>
                    <a:lnTo>
                      <a:pt x="379" y="522"/>
                    </a:lnTo>
                    <a:lnTo>
                      <a:pt x="425" y="502"/>
                    </a:lnTo>
                    <a:lnTo>
                      <a:pt x="472" y="484"/>
                    </a:lnTo>
                    <a:lnTo>
                      <a:pt x="520" y="469"/>
                    </a:lnTo>
                    <a:lnTo>
                      <a:pt x="566" y="455"/>
                    </a:lnTo>
                    <a:lnTo>
                      <a:pt x="613" y="445"/>
                    </a:lnTo>
                    <a:lnTo>
                      <a:pt x="658" y="438"/>
                    </a:lnTo>
                    <a:lnTo>
                      <a:pt x="702" y="435"/>
                    </a:lnTo>
                    <a:lnTo>
                      <a:pt x="744" y="436"/>
                    </a:lnTo>
                    <a:lnTo>
                      <a:pt x="784" y="441"/>
                    </a:lnTo>
                    <a:lnTo>
                      <a:pt x="786" y="438"/>
                    </a:lnTo>
                    <a:lnTo>
                      <a:pt x="792" y="432"/>
                    </a:lnTo>
                    <a:lnTo>
                      <a:pt x="801" y="423"/>
                    </a:lnTo>
                    <a:lnTo>
                      <a:pt x="812" y="411"/>
                    </a:lnTo>
                    <a:lnTo>
                      <a:pt x="826" y="398"/>
                    </a:lnTo>
                    <a:lnTo>
                      <a:pt x="841" y="384"/>
                    </a:lnTo>
                    <a:lnTo>
                      <a:pt x="857" y="367"/>
                    </a:lnTo>
                    <a:lnTo>
                      <a:pt x="873" y="350"/>
                    </a:lnTo>
                    <a:lnTo>
                      <a:pt x="892" y="333"/>
                    </a:lnTo>
                    <a:lnTo>
                      <a:pt x="909" y="315"/>
                    </a:lnTo>
                    <a:lnTo>
                      <a:pt x="926" y="298"/>
                    </a:lnTo>
                    <a:lnTo>
                      <a:pt x="942" y="281"/>
                    </a:lnTo>
                    <a:lnTo>
                      <a:pt x="957" y="267"/>
                    </a:lnTo>
                    <a:lnTo>
                      <a:pt x="970" y="253"/>
                    </a:lnTo>
                    <a:lnTo>
                      <a:pt x="982" y="241"/>
                    </a:lnTo>
                    <a:lnTo>
                      <a:pt x="991" y="233"/>
                    </a:lnTo>
                    <a:lnTo>
                      <a:pt x="997" y="227"/>
                    </a:lnTo>
                    <a:lnTo>
                      <a:pt x="999" y="224"/>
                    </a:lnTo>
                    <a:lnTo>
                      <a:pt x="979" y="204"/>
                    </a:lnTo>
                    <a:lnTo>
                      <a:pt x="964" y="182"/>
                    </a:lnTo>
                    <a:lnTo>
                      <a:pt x="955" y="161"/>
                    </a:lnTo>
                    <a:lnTo>
                      <a:pt x="952" y="139"/>
                    </a:lnTo>
                    <a:lnTo>
                      <a:pt x="953" y="117"/>
                    </a:lnTo>
                    <a:lnTo>
                      <a:pt x="958" y="96"/>
                    </a:lnTo>
                    <a:lnTo>
                      <a:pt x="966" y="76"/>
                    </a:lnTo>
                    <a:lnTo>
                      <a:pt x="979" y="57"/>
                    </a:lnTo>
                    <a:lnTo>
                      <a:pt x="994" y="41"/>
                    </a:lnTo>
                    <a:lnTo>
                      <a:pt x="1010" y="27"/>
                    </a:lnTo>
                    <a:lnTo>
                      <a:pt x="1029" y="15"/>
                    </a:lnTo>
                    <a:lnTo>
                      <a:pt x="1049" y="6"/>
                    </a:lnTo>
                    <a:lnTo>
                      <a:pt x="1069" y="1"/>
                    </a:lnTo>
                    <a:lnTo>
                      <a:pt x="109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/>
                <a:endParaRPr lang="en-US" sz="1100" kern="0" dirty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60" name="TextBox 159"/>
            <p:cNvSpPr txBox="1"/>
            <p:nvPr/>
          </p:nvSpPr>
          <p:spPr>
            <a:xfrm>
              <a:off x="3746984" y="4206740"/>
              <a:ext cx="1354629" cy="2931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rgbClr val="122153"/>
                  </a:solidFill>
                  <a:latin typeface="Arial"/>
                  <a:cs typeface="Arial"/>
                </a:rPr>
                <a:t>Food</a:t>
              </a: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3208511" y="5105230"/>
              <a:ext cx="1354629" cy="2931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rgbClr val="122153"/>
                  </a:solidFill>
                  <a:latin typeface="Arial"/>
                  <a:cs typeface="Arial"/>
                </a:rPr>
                <a:t>Housing</a:t>
              </a: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1948499" y="5589525"/>
              <a:ext cx="1458832" cy="2931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rgbClr val="122153"/>
                  </a:solidFill>
                  <a:latin typeface="Arial"/>
                  <a:cs typeface="Arial"/>
                </a:rPr>
                <a:t>Apparel  &amp; Service</a:t>
              </a:r>
            </a:p>
          </p:txBody>
        </p:sp>
        <p:sp>
          <p:nvSpPr>
            <p:cNvPr id="163" name="Freeform 162"/>
            <p:cNvSpPr>
              <a:spLocks noChangeAspect="1" noEditPoints="1"/>
            </p:cNvSpPr>
            <p:nvPr/>
          </p:nvSpPr>
          <p:spPr bwMode="auto">
            <a:xfrm>
              <a:off x="2496487" y="5120887"/>
              <a:ext cx="341470" cy="457211"/>
            </a:xfrm>
            <a:custGeom>
              <a:avLst/>
              <a:gdLst>
                <a:gd name="T0" fmla="*/ 2973 w 4386"/>
                <a:gd name="T1" fmla="*/ 2292 h 4309"/>
                <a:gd name="T2" fmla="*/ 2876 w 4386"/>
                <a:gd name="T3" fmla="*/ 2566 h 4309"/>
                <a:gd name="T4" fmla="*/ 2590 w 4386"/>
                <a:gd name="T5" fmla="*/ 2516 h 4309"/>
                <a:gd name="T6" fmla="*/ 2590 w 4386"/>
                <a:gd name="T7" fmla="*/ 2225 h 4309"/>
                <a:gd name="T8" fmla="*/ 1703 w 4386"/>
                <a:gd name="T9" fmla="*/ 2160 h 4309"/>
                <a:gd name="T10" fmla="*/ 1845 w 4386"/>
                <a:gd name="T11" fmla="*/ 2411 h 4309"/>
                <a:gd name="T12" fmla="*/ 1623 w 4386"/>
                <a:gd name="T13" fmla="*/ 2596 h 4309"/>
                <a:gd name="T14" fmla="*/ 1402 w 4386"/>
                <a:gd name="T15" fmla="*/ 2411 h 4309"/>
                <a:gd name="T16" fmla="*/ 1544 w 4386"/>
                <a:gd name="T17" fmla="*/ 2160 h 4309"/>
                <a:gd name="T18" fmla="*/ 1554 w 4386"/>
                <a:gd name="T19" fmla="*/ 1456 h 4309"/>
                <a:gd name="T20" fmla="*/ 1231 w 4386"/>
                <a:gd name="T21" fmla="*/ 2019 h 4309"/>
                <a:gd name="T22" fmla="*/ 824 w 4386"/>
                <a:gd name="T23" fmla="*/ 2371 h 4309"/>
                <a:gd name="T24" fmla="*/ 1017 w 4386"/>
                <a:gd name="T25" fmla="*/ 3040 h 4309"/>
                <a:gd name="T26" fmla="*/ 1530 w 4386"/>
                <a:gd name="T27" fmla="*/ 3263 h 4309"/>
                <a:gd name="T28" fmla="*/ 1944 w 4386"/>
                <a:gd name="T29" fmla="*/ 3180 h 4309"/>
                <a:gd name="T30" fmla="*/ 2359 w 4386"/>
                <a:gd name="T31" fmla="*/ 3179 h 4309"/>
                <a:gd name="T32" fmla="*/ 2527 w 4386"/>
                <a:gd name="T33" fmla="*/ 3443 h 4309"/>
                <a:gd name="T34" fmla="*/ 2262 w 4386"/>
                <a:gd name="T35" fmla="*/ 3662 h 4309"/>
                <a:gd name="T36" fmla="*/ 1857 w 4386"/>
                <a:gd name="T37" fmla="*/ 3570 h 4309"/>
                <a:gd name="T38" fmla="*/ 1285 w 4386"/>
                <a:gd name="T39" fmla="*/ 3413 h 4309"/>
                <a:gd name="T40" fmla="*/ 1514 w 4386"/>
                <a:gd name="T41" fmla="*/ 3764 h 4309"/>
                <a:gd name="T42" fmla="*/ 2075 w 4386"/>
                <a:gd name="T43" fmla="*/ 4026 h 4309"/>
                <a:gd name="T44" fmla="*/ 2527 w 4386"/>
                <a:gd name="T45" fmla="*/ 3962 h 4309"/>
                <a:gd name="T46" fmla="*/ 3022 w 4386"/>
                <a:gd name="T47" fmla="*/ 3638 h 4309"/>
                <a:gd name="T48" fmla="*/ 3424 w 4386"/>
                <a:gd name="T49" fmla="*/ 3066 h 4309"/>
                <a:gd name="T50" fmla="*/ 3561 w 4386"/>
                <a:gd name="T51" fmla="*/ 2274 h 4309"/>
                <a:gd name="T52" fmla="*/ 3151 w 4386"/>
                <a:gd name="T53" fmla="*/ 1867 h 4309"/>
                <a:gd name="T54" fmla="*/ 2751 w 4386"/>
                <a:gd name="T55" fmla="*/ 1890 h 4309"/>
                <a:gd name="T56" fmla="*/ 2504 w 4386"/>
                <a:gd name="T57" fmla="*/ 1867 h 4309"/>
                <a:gd name="T58" fmla="*/ 2016 w 4386"/>
                <a:gd name="T59" fmla="*/ 1680 h 4309"/>
                <a:gd name="T60" fmla="*/ 1660 w 4386"/>
                <a:gd name="T61" fmla="*/ 1359 h 4309"/>
                <a:gd name="T62" fmla="*/ 2193 w 4386"/>
                <a:gd name="T63" fmla="*/ 234 h 4309"/>
                <a:gd name="T64" fmla="*/ 1275 w 4386"/>
                <a:gd name="T65" fmla="*/ 404 h 4309"/>
                <a:gd name="T66" fmla="*/ 687 w 4386"/>
                <a:gd name="T67" fmla="*/ 907 h 4309"/>
                <a:gd name="T68" fmla="*/ 444 w 4386"/>
                <a:gd name="T69" fmla="*/ 1730 h 4309"/>
                <a:gd name="T70" fmla="*/ 779 w 4386"/>
                <a:gd name="T71" fmla="*/ 1226 h 4309"/>
                <a:gd name="T72" fmla="*/ 1288 w 4386"/>
                <a:gd name="T73" fmla="*/ 660 h 4309"/>
                <a:gd name="T74" fmla="*/ 2076 w 4386"/>
                <a:gd name="T75" fmla="*/ 438 h 4309"/>
                <a:gd name="T76" fmla="*/ 2925 w 4386"/>
                <a:gd name="T77" fmla="*/ 571 h 4309"/>
                <a:gd name="T78" fmla="*/ 3509 w 4386"/>
                <a:gd name="T79" fmla="*/ 1056 h 4309"/>
                <a:gd name="T80" fmla="*/ 3799 w 4386"/>
                <a:gd name="T81" fmla="*/ 1855 h 4309"/>
                <a:gd name="T82" fmla="*/ 3792 w 4386"/>
                <a:gd name="T83" fmla="*/ 1084 h 4309"/>
                <a:gd name="T84" fmla="*/ 3290 w 4386"/>
                <a:gd name="T85" fmla="*/ 499 h 4309"/>
                <a:gd name="T86" fmla="*/ 2454 w 4386"/>
                <a:gd name="T87" fmla="*/ 245 h 4309"/>
                <a:gd name="T88" fmla="*/ 2697 w 4386"/>
                <a:gd name="T89" fmla="*/ 41 h 4309"/>
                <a:gd name="T90" fmla="*/ 3498 w 4386"/>
                <a:gd name="T91" fmla="*/ 362 h 4309"/>
                <a:gd name="T92" fmla="*/ 4006 w 4386"/>
                <a:gd name="T93" fmla="*/ 994 h 4309"/>
                <a:gd name="T94" fmla="*/ 4183 w 4386"/>
                <a:gd name="T95" fmla="*/ 1902 h 4309"/>
                <a:gd name="T96" fmla="*/ 4386 w 4386"/>
                <a:gd name="T97" fmla="*/ 2245 h 4309"/>
                <a:gd name="T98" fmla="*/ 4234 w 4386"/>
                <a:gd name="T99" fmla="*/ 2982 h 4309"/>
                <a:gd name="T100" fmla="*/ 3623 w 4386"/>
                <a:gd name="T101" fmla="*/ 3276 h 4309"/>
                <a:gd name="T102" fmla="*/ 3086 w 4386"/>
                <a:gd name="T103" fmla="*/ 3946 h 4309"/>
                <a:gd name="T104" fmla="*/ 2428 w 4386"/>
                <a:gd name="T105" fmla="*/ 4281 h 4309"/>
                <a:gd name="T106" fmla="*/ 1793 w 4386"/>
                <a:gd name="T107" fmla="*/ 4232 h 4309"/>
                <a:gd name="T108" fmla="*/ 1146 w 4386"/>
                <a:gd name="T109" fmla="*/ 3808 h 4309"/>
                <a:gd name="T110" fmla="*/ 671 w 4386"/>
                <a:gd name="T111" fmla="*/ 3063 h 4309"/>
                <a:gd name="T112" fmla="*/ 81 w 4386"/>
                <a:gd name="T113" fmla="*/ 2911 h 4309"/>
                <a:gd name="T114" fmla="*/ 15 w 4386"/>
                <a:gd name="T115" fmla="*/ 2139 h 4309"/>
                <a:gd name="T116" fmla="*/ 217 w 4386"/>
                <a:gd name="T117" fmla="*/ 1651 h 4309"/>
                <a:gd name="T118" fmla="*/ 476 w 4386"/>
                <a:gd name="T119" fmla="*/ 809 h 4309"/>
                <a:gd name="T120" fmla="*/ 1062 w 4386"/>
                <a:gd name="T121" fmla="*/ 251 h 4309"/>
                <a:gd name="T122" fmla="*/ 1932 w 4386"/>
                <a:gd name="T123" fmla="*/ 11 h 4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386" h="4309">
                  <a:moveTo>
                    <a:pt x="2763" y="2145"/>
                  </a:moveTo>
                  <a:lnTo>
                    <a:pt x="2803" y="2149"/>
                  </a:lnTo>
                  <a:lnTo>
                    <a:pt x="2842" y="2160"/>
                  </a:lnTo>
                  <a:lnTo>
                    <a:pt x="2876" y="2176"/>
                  </a:lnTo>
                  <a:lnTo>
                    <a:pt x="2908" y="2199"/>
                  </a:lnTo>
                  <a:lnTo>
                    <a:pt x="2935" y="2225"/>
                  </a:lnTo>
                  <a:lnTo>
                    <a:pt x="2957" y="2257"/>
                  </a:lnTo>
                  <a:lnTo>
                    <a:pt x="2973" y="2292"/>
                  </a:lnTo>
                  <a:lnTo>
                    <a:pt x="2984" y="2330"/>
                  </a:lnTo>
                  <a:lnTo>
                    <a:pt x="2988" y="2370"/>
                  </a:lnTo>
                  <a:lnTo>
                    <a:pt x="2984" y="2411"/>
                  </a:lnTo>
                  <a:lnTo>
                    <a:pt x="2973" y="2449"/>
                  </a:lnTo>
                  <a:lnTo>
                    <a:pt x="2957" y="2485"/>
                  </a:lnTo>
                  <a:lnTo>
                    <a:pt x="2935" y="2516"/>
                  </a:lnTo>
                  <a:lnTo>
                    <a:pt x="2908" y="2543"/>
                  </a:lnTo>
                  <a:lnTo>
                    <a:pt x="2876" y="2566"/>
                  </a:lnTo>
                  <a:lnTo>
                    <a:pt x="2842" y="2582"/>
                  </a:lnTo>
                  <a:lnTo>
                    <a:pt x="2803" y="2592"/>
                  </a:lnTo>
                  <a:lnTo>
                    <a:pt x="2763" y="2596"/>
                  </a:lnTo>
                  <a:lnTo>
                    <a:pt x="2722" y="2592"/>
                  </a:lnTo>
                  <a:lnTo>
                    <a:pt x="2683" y="2582"/>
                  </a:lnTo>
                  <a:lnTo>
                    <a:pt x="2649" y="2566"/>
                  </a:lnTo>
                  <a:lnTo>
                    <a:pt x="2617" y="2543"/>
                  </a:lnTo>
                  <a:lnTo>
                    <a:pt x="2590" y="2516"/>
                  </a:lnTo>
                  <a:lnTo>
                    <a:pt x="2568" y="2485"/>
                  </a:lnTo>
                  <a:lnTo>
                    <a:pt x="2552" y="2449"/>
                  </a:lnTo>
                  <a:lnTo>
                    <a:pt x="2541" y="2411"/>
                  </a:lnTo>
                  <a:lnTo>
                    <a:pt x="2537" y="2370"/>
                  </a:lnTo>
                  <a:lnTo>
                    <a:pt x="2541" y="2330"/>
                  </a:lnTo>
                  <a:lnTo>
                    <a:pt x="2552" y="2292"/>
                  </a:lnTo>
                  <a:lnTo>
                    <a:pt x="2568" y="2257"/>
                  </a:lnTo>
                  <a:lnTo>
                    <a:pt x="2590" y="2225"/>
                  </a:lnTo>
                  <a:lnTo>
                    <a:pt x="2617" y="2199"/>
                  </a:lnTo>
                  <a:lnTo>
                    <a:pt x="2649" y="2176"/>
                  </a:lnTo>
                  <a:lnTo>
                    <a:pt x="2683" y="2160"/>
                  </a:lnTo>
                  <a:lnTo>
                    <a:pt x="2722" y="2149"/>
                  </a:lnTo>
                  <a:lnTo>
                    <a:pt x="2763" y="2145"/>
                  </a:lnTo>
                  <a:close/>
                  <a:moveTo>
                    <a:pt x="1623" y="2145"/>
                  </a:moveTo>
                  <a:lnTo>
                    <a:pt x="1664" y="2149"/>
                  </a:lnTo>
                  <a:lnTo>
                    <a:pt x="1703" y="2160"/>
                  </a:lnTo>
                  <a:lnTo>
                    <a:pt x="1737" y="2176"/>
                  </a:lnTo>
                  <a:lnTo>
                    <a:pt x="1769" y="2199"/>
                  </a:lnTo>
                  <a:lnTo>
                    <a:pt x="1796" y="2225"/>
                  </a:lnTo>
                  <a:lnTo>
                    <a:pt x="1818" y="2257"/>
                  </a:lnTo>
                  <a:lnTo>
                    <a:pt x="1834" y="2292"/>
                  </a:lnTo>
                  <a:lnTo>
                    <a:pt x="1845" y="2330"/>
                  </a:lnTo>
                  <a:lnTo>
                    <a:pt x="1849" y="2370"/>
                  </a:lnTo>
                  <a:lnTo>
                    <a:pt x="1845" y="2411"/>
                  </a:lnTo>
                  <a:lnTo>
                    <a:pt x="1834" y="2449"/>
                  </a:lnTo>
                  <a:lnTo>
                    <a:pt x="1818" y="2485"/>
                  </a:lnTo>
                  <a:lnTo>
                    <a:pt x="1796" y="2516"/>
                  </a:lnTo>
                  <a:lnTo>
                    <a:pt x="1769" y="2543"/>
                  </a:lnTo>
                  <a:lnTo>
                    <a:pt x="1737" y="2566"/>
                  </a:lnTo>
                  <a:lnTo>
                    <a:pt x="1703" y="2582"/>
                  </a:lnTo>
                  <a:lnTo>
                    <a:pt x="1664" y="2592"/>
                  </a:lnTo>
                  <a:lnTo>
                    <a:pt x="1623" y="2596"/>
                  </a:lnTo>
                  <a:lnTo>
                    <a:pt x="1583" y="2592"/>
                  </a:lnTo>
                  <a:lnTo>
                    <a:pt x="1544" y="2582"/>
                  </a:lnTo>
                  <a:lnTo>
                    <a:pt x="1510" y="2566"/>
                  </a:lnTo>
                  <a:lnTo>
                    <a:pt x="1478" y="2543"/>
                  </a:lnTo>
                  <a:lnTo>
                    <a:pt x="1451" y="2516"/>
                  </a:lnTo>
                  <a:lnTo>
                    <a:pt x="1429" y="2485"/>
                  </a:lnTo>
                  <a:lnTo>
                    <a:pt x="1413" y="2449"/>
                  </a:lnTo>
                  <a:lnTo>
                    <a:pt x="1402" y="2411"/>
                  </a:lnTo>
                  <a:lnTo>
                    <a:pt x="1398" y="2370"/>
                  </a:lnTo>
                  <a:lnTo>
                    <a:pt x="1402" y="2330"/>
                  </a:lnTo>
                  <a:lnTo>
                    <a:pt x="1413" y="2292"/>
                  </a:lnTo>
                  <a:lnTo>
                    <a:pt x="1429" y="2257"/>
                  </a:lnTo>
                  <a:lnTo>
                    <a:pt x="1451" y="2225"/>
                  </a:lnTo>
                  <a:lnTo>
                    <a:pt x="1478" y="2199"/>
                  </a:lnTo>
                  <a:lnTo>
                    <a:pt x="1510" y="2176"/>
                  </a:lnTo>
                  <a:lnTo>
                    <a:pt x="1544" y="2160"/>
                  </a:lnTo>
                  <a:lnTo>
                    <a:pt x="1583" y="2149"/>
                  </a:lnTo>
                  <a:lnTo>
                    <a:pt x="1623" y="2145"/>
                  </a:lnTo>
                  <a:close/>
                  <a:moveTo>
                    <a:pt x="1582" y="1254"/>
                  </a:moveTo>
                  <a:lnTo>
                    <a:pt x="1578" y="1256"/>
                  </a:lnTo>
                  <a:lnTo>
                    <a:pt x="1574" y="1264"/>
                  </a:lnTo>
                  <a:lnTo>
                    <a:pt x="1572" y="1278"/>
                  </a:lnTo>
                  <a:lnTo>
                    <a:pt x="1567" y="1369"/>
                  </a:lnTo>
                  <a:lnTo>
                    <a:pt x="1554" y="1456"/>
                  </a:lnTo>
                  <a:lnTo>
                    <a:pt x="1534" y="1542"/>
                  </a:lnTo>
                  <a:lnTo>
                    <a:pt x="1506" y="1623"/>
                  </a:lnTo>
                  <a:lnTo>
                    <a:pt x="1474" y="1700"/>
                  </a:lnTo>
                  <a:lnTo>
                    <a:pt x="1434" y="1773"/>
                  </a:lnTo>
                  <a:lnTo>
                    <a:pt x="1390" y="1842"/>
                  </a:lnTo>
                  <a:lnTo>
                    <a:pt x="1341" y="1906"/>
                  </a:lnTo>
                  <a:lnTo>
                    <a:pt x="1288" y="1964"/>
                  </a:lnTo>
                  <a:lnTo>
                    <a:pt x="1231" y="2019"/>
                  </a:lnTo>
                  <a:lnTo>
                    <a:pt x="1170" y="2066"/>
                  </a:lnTo>
                  <a:lnTo>
                    <a:pt x="1106" y="2108"/>
                  </a:lnTo>
                  <a:lnTo>
                    <a:pt x="1039" y="2143"/>
                  </a:lnTo>
                  <a:lnTo>
                    <a:pt x="970" y="2171"/>
                  </a:lnTo>
                  <a:lnTo>
                    <a:pt x="900" y="2193"/>
                  </a:lnTo>
                  <a:lnTo>
                    <a:pt x="828" y="2207"/>
                  </a:lnTo>
                  <a:lnTo>
                    <a:pt x="825" y="2288"/>
                  </a:lnTo>
                  <a:lnTo>
                    <a:pt x="824" y="2371"/>
                  </a:lnTo>
                  <a:lnTo>
                    <a:pt x="827" y="2474"/>
                  </a:lnTo>
                  <a:lnTo>
                    <a:pt x="835" y="2574"/>
                  </a:lnTo>
                  <a:lnTo>
                    <a:pt x="848" y="2669"/>
                  </a:lnTo>
                  <a:lnTo>
                    <a:pt x="865" y="2763"/>
                  </a:lnTo>
                  <a:lnTo>
                    <a:pt x="888" y="2853"/>
                  </a:lnTo>
                  <a:lnTo>
                    <a:pt x="914" y="2939"/>
                  </a:lnTo>
                  <a:lnTo>
                    <a:pt x="964" y="2993"/>
                  </a:lnTo>
                  <a:lnTo>
                    <a:pt x="1017" y="3040"/>
                  </a:lnTo>
                  <a:lnTo>
                    <a:pt x="1073" y="3083"/>
                  </a:lnTo>
                  <a:lnTo>
                    <a:pt x="1131" y="3122"/>
                  </a:lnTo>
                  <a:lnTo>
                    <a:pt x="1194" y="3155"/>
                  </a:lnTo>
                  <a:lnTo>
                    <a:pt x="1257" y="3183"/>
                  </a:lnTo>
                  <a:lnTo>
                    <a:pt x="1324" y="3208"/>
                  </a:lnTo>
                  <a:lnTo>
                    <a:pt x="1392" y="3229"/>
                  </a:lnTo>
                  <a:lnTo>
                    <a:pt x="1461" y="3248"/>
                  </a:lnTo>
                  <a:lnTo>
                    <a:pt x="1530" y="3263"/>
                  </a:lnTo>
                  <a:lnTo>
                    <a:pt x="1600" y="3273"/>
                  </a:lnTo>
                  <a:lnTo>
                    <a:pt x="1669" y="3283"/>
                  </a:lnTo>
                  <a:lnTo>
                    <a:pt x="1740" y="3291"/>
                  </a:lnTo>
                  <a:lnTo>
                    <a:pt x="1808" y="3296"/>
                  </a:lnTo>
                  <a:lnTo>
                    <a:pt x="1833" y="3261"/>
                  </a:lnTo>
                  <a:lnTo>
                    <a:pt x="1865" y="3231"/>
                  </a:lnTo>
                  <a:lnTo>
                    <a:pt x="1902" y="3204"/>
                  </a:lnTo>
                  <a:lnTo>
                    <a:pt x="1944" y="3180"/>
                  </a:lnTo>
                  <a:lnTo>
                    <a:pt x="1991" y="3162"/>
                  </a:lnTo>
                  <a:lnTo>
                    <a:pt x="2043" y="3148"/>
                  </a:lnTo>
                  <a:lnTo>
                    <a:pt x="2096" y="3139"/>
                  </a:lnTo>
                  <a:lnTo>
                    <a:pt x="2153" y="3136"/>
                  </a:lnTo>
                  <a:lnTo>
                    <a:pt x="2209" y="3139"/>
                  </a:lnTo>
                  <a:lnTo>
                    <a:pt x="2262" y="3147"/>
                  </a:lnTo>
                  <a:lnTo>
                    <a:pt x="2313" y="3162"/>
                  </a:lnTo>
                  <a:lnTo>
                    <a:pt x="2359" y="3179"/>
                  </a:lnTo>
                  <a:lnTo>
                    <a:pt x="2400" y="3201"/>
                  </a:lnTo>
                  <a:lnTo>
                    <a:pt x="2438" y="3228"/>
                  </a:lnTo>
                  <a:lnTo>
                    <a:pt x="2469" y="3259"/>
                  </a:lnTo>
                  <a:lnTo>
                    <a:pt x="2496" y="3292"/>
                  </a:lnTo>
                  <a:lnTo>
                    <a:pt x="2515" y="3326"/>
                  </a:lnTo>
                  <a:lnTo>
                    <a:pt x="2527" y="3365"/>
                  </a:lnTo>
                  <a:lnTo>
                    <a:pt x="2531" y="3405"/>
                  </a:lnTo>
                  <a:lnTo>
                    <a:pt x="2527" y="3443"/>
                  </a:lnTo>
                  <a:lnTo>
                    <a:pt x="2515" y="3482"/>
                  </a:lnTo>
                  <a:lnTo>
                    <a:pt x="2496" y="3518"/>
                  </a:lnTo>
                  <a:lnTo>
                    <a:pt x="2469" y="3550"/>
                  </a:lnTo>
                  <a:lnTo>
                    <a:pt x="2438" y="3580"/>
                  </a:lnTo>
                  <a:lnTo>
                    <a:pt x="2400" y="3607"/>
                  </a:lnTo>
                  <a:lnTo>
                    <a:pt x="2359" y="3630"/>
                  </a:lnTo>
                  <a:lnTo>
                    <a:pt x="2313" y="3648"/>
                  </a:lnTo>
                  <a:lnTo>
                    <a:pt x="2262" y="3662"/>
                  </a:lnTo>
                  <a:lnTo>
                    <a:pt x="2209" y="3670"/>
                  </a:lnTo>
                  <a:lnTo>
                    <a:pt x="2153" y="3672"/>
                  </a:lnTo>
                  <a:lnTo>
                    <a:pt x="2093" y="3670"/>
                  </a:lnTo>
                  <a:lnTo>
                    <a:pt x="2037" y="3660"/>
                  </a:lnTo>
                  <a:lnTo>
                    <a:pt x="1986" y="3644"/>
                  </a:lnTo>
                  <a:lnTo>
                    <a:pt x="1936" y="3624"/>
                  </a:lnTo>
                  <a:lnTo>
                    <a:pt x="1894" y="3599"/>
                  </a:lnTo>
                  <a:lnTo>
                    <a:pt x="1857" y="3570"/>
                  </a:lnTo>
                  <a:lnTo>
                    <a:pt x="1825" y="3538"/>
                  </a:lnTo>
                  <a:lnTo>
                    <a:pt x="1801" y="3501"/>
                  </a:lnTo>
                  <a:lnTo>
                    <a:pt x="1717" y="3495"/>
                  </a:lnTo>
                  <a:lnTo>
                    <a:pt x="1631" y="3486"/>
                  </a:lnTo>
                  <a:lnTo>
                    <a:pt x="1544" y="3474"/>
                  </a:lnTo>
                  <a:lnTo>
                    <a:pt x="1458" y="3458"/>
                  </a:lnTo>
                  <a:lnTo>
                    <a:pt x="1372" y="3438"/>
                  </a:lnTo>
                  <a:lnTo>
                    <a:pt x="1285" y="3413"/>
                  </a:lnTo>
                  <a:lnTo>
                    <a:pt x="1200" y="3384"/>
                  </a:lnTo>
                  <a:lnTo>
                    <a:pt x="1118" y="3348"/>
                  </a:lnTo>
                  <a:lnTo>
                    <a:pt x="1178" y="3430"/>
                  </a:lnTo>
                  <a:lnTo>
                    <a:pt x="1240" y="3507"/>
                  </a:lnTo>
                  <a:lnTo>
                    <a:pt x="1305" y="3579"/>
                  </a:lnTo>
                  <a:lnTo>
                    <a:pt x="1373" y="3646"/>
                  </a:lnTo>
                  <a:lnTo>
                    <a:pt x="1443" y="3707"/>
                  </a:lnTo>
                  <a:lnTo>
                    <a:pt x="1514" y="3764"/>
                  </a:lnTo>
                  <a:lnTo>
                    <a:pt x="1587" y="3816"/>
                  </a:lnTo>
                  <a:lnTo>
                    <a:pt x="1659" y="3861"/>
                  </a:lnTo>
                  <a:lnTo>
                    <a:pt x="1732" y="3902"/>
                  </a:lnTo>
                  <a:lnTo>
                    <a:pt x="1804" y="3938"/>
                  </a:lnTo>
                  <a:lnTo>
                    <a:pt x="1874" y="3968"/>
                  </a:lnTo>
                  <a:lnTo>
                    <a:pt x="1943" y="3993"/>
                  </a:lnTo>
                  <a:lnTo>
                    <a:pt x="2010" y="4011"/>
                  </a:lnTo>
                  <a:lnTo>
                    <a:pt x="2075" y="4026"/>
                  </a:lnTo>
                  <a:lnTo>
                    <a:pt x="2136" y="4034"/>
                  </a:lnTo>
                  <a:lnTo>
                    <a:pt x="2193" y="4037"/>
                  </a:lnTo>
                  <a:lnTo>
                    <a:pt x="2242" y="4035"/>
                  </a:lnTo>
                  <a:lnTo>
                    <a:pt x="2295" y="4029"/>
                  </a:lnTo>
                  <a:lnTo>
                    <a:pt x="2350" y="4018"/>
                  </a:lnTo>
                  <a:lnTo>
                    <a:pt x="2407" y="4003"/>
                  </a:lnTo>
                  <a:lnTo>
                    <a:pt x="2465" y="3985"/>
                  </a:lnTo>
                  <a:lnTo>
                    <a:pt x="2527" y="3962"/>
                  </a:lnTo>
                  <a:lnTo>
                    <a:pt x="2588" y="3936"/>
                  </a:lnTo>
                  <a:lnTo>
                    <a:pt x="2650" y="3905"/>
                  </a:lnTo>
                  <a:lnTo>
                    <a:pt x="2713" y="3870"/>
                  </a:lnTo>
                  <a:lnTo>
                    <a:pt x="2775" y="3832"/>
                  </a:lnTo>
                  <a:lnTo>
                    <a:pt x="2839" y="3788"/>
                  </a:lnTo>
                  <a:lnTo>
                    <a:pt x="2900" y="3741"/>
                  </a:lnTo>
                  <a:lnTo>
                    <a:pt x="2963" y="3691"/>
                  </a:lnTo>
                  <a:lnTo>
                    <a:pt x="3022" y="3638"/>
                  </a:lnTo>
                  <a:lnTo>
                    <a:pt x="3081" y="3579"/>
                  </a:lnTo>
                  <a:lnTo>
                    <a:pt x="3138" y="3517"/>
                  </a:lnTo>
                  <a:lnTo>
                    <a:pt x="3192" y="3451"/>
                  </a:lnTo>
                  <a:lnTo>
                    <a:pt x="3246" y="3381"/>
                  </a:lnTo>
                  <a:lnTo>
                    <a:pt x="3295" y="3308"/>
                  </a:lnTo>
                  <a:lnTo>
                    <a:pt x="3341" y="3231"/>
                  </a:lnTo>
                  <a:lnTo>
                    <a:pt x="3384" y="3150"/>
                  </a:lnTo>
                  <a:lnTo>
                    <a:pt x="3424" y="3066"/>
                  </a:lnTo>
                  <a:lnTo>
                    <a:pt x="3458" y="2977"/>
                  </a:lnTo>
                  <a:lnTo>
                    <a:pt x="3489" y="2885"/>
                  </a:lnTo>
                  <a:lnTo>
                    <a:pt x="3514" y="2789"/>
                  </a:lnTo>
                  <a:lnTo>
                    <a:pt x="3535" y="2691"/>
                  </a:lnTo>
                  <a:lnTo>
                    <a:pt x="3550" y="2588"/>
                  </a:lnTo>
                  <a:lnTo>
                    <a:pt x="3559" y="2482"/>
                  </a:lnTo>
                  <a:lnTo>
                    <a:pt x="3562" y="2371"/>
                  </a:lnTo>
                  <a:lnTo>
                    <a:pt x="3561" y="2274"/>
                  </a:lnTo>
                  <a:lnTo>
                    <a:pt x="3557" y="2179"/>
                  </a:lnTo>
                  <a:lnTo>
                    <a:pt x="3550" y="2087"/>
                  </a:lnTo>
                  <a:lnTo>
                    <a:pt x="3499" y="2044"/>
                  </a:lnTo>
                  <a:lnTo>
                    <a:pt x="3442" y="2004"/>
                  </a:lnTo>
                  <a:lnTo>
                    <a:pt x="3379" y="1966"/>
                  </a:lnTo>
                  <a:lnTo>
                    <a:pt x="3308" y="1931"/>
                  </a:lnTo>
                  <a:lnTo>
                    <a:pt x="3232" y="1898"/>
                  </a:lnTo>
                  <a:lnTo>
                    <a:pt x="3151" y="1867"/>
                  </a:lnTo>
                  <a:lnTo>
                    <a:pt x="3065" y="1841"/>
                  </a:lnTo>
                  <a:lnTo>
                    <a:pt x="2972" y="1817"/>
                  </a:lnTo>
                  <a:lnTo>
                    <a:pt x="2875" y="1796"/>
                  </a:lnTo>
                  <a:lnTo>
                    <a:pt x="2774" y="1778"/>
                  </a:lnTo>
                  <a:lnTo>
                    <a:pt x="2667" y="1764"/>
                  </a:lnTo>
                  <a:lnTo>
                    <a:pt x="2698" y="1801"/>
                  </a:lnTo>
                  <a:lnTo>
                    <a:pt x="2726" y="1843"/>
                  </a:lnTo>
                  <a:lnTo>
                    <a:pt x="2751" y="1890"/>
                  </a:lnTo>
                  <a:lnTo>
                    <a:pt x="2774" y="1943"/>
                  </a:lnTo>
                  <a:lnTo>
                    <a:pt x="2792" y="2000"/>
                  </a:lnTo>
                  <a:lnTo>
                    <a:pt x="2753" y="1972"/>
                  </a:lnTo>
                  <a:lnTo>
                    <a:pt x="2709" y="1947"/>
                  </a:lnTo>
                  <a:lnTo>
                    <a:pt x="2661" y="1925"/>
                  </a:lnTo>
                  <a:lnTo>
                    <a:pt x="2612" y="1905"/>
                  </a:lnTo>
                  <a:lnTo>
                    <a:pt x="2559" y="1886"/>
                  </a:lnTo>
                  <a:lnTo>
                    <a:pt x="2504" y="1867"/>
                  </a:lnTo>
                  <a:lnTo>
                    <a:pt x="2447" y="1850"/>
                  </a:lnTo>
                  <a:lnTo>
                    <a:pt x="2388" y="1831"/>
                  </a:lnTo>
                  <a:lnTo>
                    <a:pt x="2327" y="1813"/>
                  </a:lnTo>
                  <a:lnTo>
                    <a:pt x="2266" y="1792"/>
                  </a:lnTo>
                  <a:lnTo>
                    <a:pt x="2205" y="1769"/>
                  </a:lnTo>
                  <a:lnTo>
                    <a:pt x="2141" y="1742"/>
                  </a:lnTo>
                  <a:lnTo>
                    <a:pt x="2079" y="1713"/>
                  </a:lnTo>
                  <a:lnTo>
                    <a:pt x="2016" y="1680"/>
                  </a:lnTo>
                  <a:lnTo>
                    <a:pt x="1954" y="1641"/>
                  </a:lnTo>
                  <a:lnTo>
                    <a:pt x="1893" y="1597"/>
                  </a:lnTo>
                  <a:lnTo>
                    <a:pt x="1831" y="1547"/>
                  </a:lnTo>
                  <a:lnTo>
                    <a:pt x="1772" y="1491"/>
                  </a:lnTo>
                  <a:lnTo>
                    <a:pt x="1715" y="1427"/>
                  </a:lnTo>
                  <a:lnTo>
                    <a:pt x="1685" y="1393"/>
                  </a:lnTo>
                  <a:lnTo>
                    <a:pt x="1660" y="1359"/>
                  </a:lnTo>
                  <a:lnTo>
                    <a:pt x="1660" y="1359"/>
                  </a:lnTo>
                  <a:lnTo>
                    <a:pt x="1660" y="1359"/>
                  </a:lnTo>
                  <a:lnTo>
                    <a:pt x="1640" y="1331"/>
                  </a:lnTo>
                  <a:lnTo>
                    <a:pt x="1623" y="1307"/>
                  </a:lnTo>
                  <a:lnTo>
                    <a:pt x="1610" y="1287"/>
                  </a:lnTo>
                  <a:lnTo>
                    <a:pt x="1598" y="1272"/>
                  </a:lnTo>
                  <a:lnTo>
                    <a:pt x="1588" y="1260"/>
                  </a:lnTo>
                  <a:lnTo>
                    <a:pt x="1582" y="1254"/>
                  </a:lnTo>
                  <a:close/>
                  <a:moveTo>
                    <a:pt x="2193" y="234"/>
                  </a:moveTo>
                  <a:lnTo>
                    <a:pt x="2060" y="237"/>
                  </a:lnTo>
                  <a:lnTo>
                    <a:pt x="1932" y="245"/>
                  </a:lnTo>
                  <a:lnTo>
                    <a:pt x="1810" y="258"/>
                  </a:lnTo>
                  <a:lnTo>
                    <a:pt x="1693" y="277"/>
                  </a:lnTo>
                  <a:lnTo>
                    <a:pt x="1580" y="301"/>
                  </a:lnTo>
                  <a:lnTo>
                    <a:pt x="1474" y="330"/>
                  </a:lnTo>
                  <a:lnTo>
                    <a:pt x="1372" y="364"/>
                  </a:lnTo>
                  <a:lnTo>
                    <a:pt x="1275" y="404"/>
                  </a:lnTo>
                  <a:lnTo>
                    <a:pt x="1183" y="450"/>
                  </a:lnTo>
                  <a:lnTo>
                    <a:pt x="1097" y="499"/>
                  </a:lnTo>
                  <a:lnTo>
                    <a:pt x="1015" y="555"/>
                  </a:lnTo>
                  <a:lnTo>
                    <a:pt x="940" y="614"/>
                  </a:lnTo>
                  <a:lnTo>
                    <a:pt x="868" y="680"/>
                  </a:lnTo>
                  <a:lnTo>
                    <a:pt x="803" y="751"/>
                  </a:lnTo>
                  <a:lnTo>
                    <a:pt x="743" y="826"/>
                  </a:lnTo>
                  <a:lnTo>
                    <a:pt x="687" y="907"/>
                  </a:lnTo>
                  <a:lnTo>
                    <a:pt x="638" y="992"/>
                  </a:lnTo>
                  <a:lnTo>
                    <a:pt x="594" y="1084"/>
                  </a:lnTo>
                  <a:lnTo>
                    <a:pt x="556" y="1178"/>
                  </a:lnTo>
                  <a:lnTo>
                    <a:pt x="522" y="1279"/>
                  </a:lnTo>
                  <a:lnTo>
                    <a:pt x="494" y="1385"/>
                  </a:lnTo>
                  <a:lnTo>
                    <a:pt x="472" y="1495"/>
                  </a:lnTo>
                  <a:lnTo>
                    <a:pt x="456" y="1611"/>
                  </a:lnTo>
                  <a:lnTo>
                    <a:pt x="444" y="1730"/>
                  </a:lnTo>
                  <a:lnTo>
                    <a:pt x="439" y="1855"/>
                  </a:lnTo>
                  <a:lnTo>
                    <a:pt x="587" y="1855"/>
                  </a:lnTo>
                  <a:lnTo>
                    <a:pt x="609" y="1738"/>
                  </a:lnTo>
                  <a:lnTo>
                    <a:pt x="634" y="1627"/>
                  </a:lnTo>
                  <a:lnTo>
                    <a:pt x="663" y="1519"/>
                  </a:lnTo>
                  <a:lnTo>
                    <a:pt x="696" y="1416"/>
                  </a:lnTo>
                  <a:lnTo>
                    <a:pt x="735" y="1319"/>
                  </a:lnTo>
                  <a:lnTo>
                    <a:pt x="779" y="1226"/>
                  </a:lnTo>
                  <a:lnTo>
                    <a:pt x="825" y="1139"/>
                  </a:lnTo>
                  <a:lnTo>
                    <a:pt x="877" y="1056"/>
                  </a:lnTo>
                  <a:lnTo>
                    <a:pt x="934" y="978"/>
                  </a:lnTo>
                  <a:lnTo>
                    <a:pt x="995" y="903"/>
                  </a:lnTo>
                  <a:lnTo>
                    <a:pt x="1063" y="834"/>
                  </a:lnTo>
                  <a:lnTo>
                    <a:pt x="1134" y="770"/>
                  </a:lnTo>
                  <a:lnTo>
                    <a:pt x="1208" y="713"/>
                  </a:lnTo>
                  <a:lnTo>
                    <a:pt x="1288" y="660"/>
                  </a:lnTo>
                  <a:lnTo>
                    <a:pt x="1372" y="613"/>
                  </a:lnTo>
                  <a:lnTo>
                    <a:pt x="1461" y="571"/>
                  </a:lnTo>
                  <a:lnTo>
                    <a:pt x="1552" y="535"/>
                  </a:lnTo>
                  <a:lnTo>
                    <a:pt x="1649" y="504"/>
                  </a:lnTo>
                  <a:lnTo>
                    <a:pt x="1749" y="479"/>
                  </a:lnTo>
                  <a:lnTo>
                    <a:pt x="1854" y="460"/>
                  </a:lnTo>
                  <a:lnTo>
                    <a:pt x="1963" y="446"/>
                  </a:lnTo>
                  <a:lnTo>
                    <a:pt x="2076" y="438"/>
                  </a:lnTo>
                  <a:lnTo>
                    <a:pt x="2193" y="435"/>
                  </a:lnTo>
                  <a:lnTo>
                    <a:pt x="2310" y="438"/>
                  </a:lnTo>
                  <a:lnTo>
                    <a:pt x="2423" y="446"/>
                  </a:lnTo>
                  <a:lnTo>
                    <a:pt x="2532" y="460"/>
                  </a:lnTo>
                  <a:lnTo>
                    <a:pt x="2637" y="479"/>
                  </a:lnTo>
                  <a:lnTo>
                    <a:pt x="2737" y="504"/>
                  </a:lnTo>
                  <a:lnTo>
                    <a:pt x="2834" y="535"/>
                  </a:lnTo>
                  <a:lnTo>
                    <a:pt x="2925" y="571"/>
                  </a:lnTo>
                  <a:lnTo>
                    <a:pt x="3014" y="613"/>
                  </a:lnTo>
                  <a:lnTo>
                    <a:pt x="3098" y="660"/>
                  </a:lnTo>
                  <a:lnTo>
                    <a:pt x="3178" y="713"/>
                  </a:lnTo>
                  <a:lnTo>
                    <a:pt x="3252" y="770"/>
                  </a:lnTo>
                  <a:lnTo>
                    <a:pt x="3323" y="834"/>
                  </a:lnTo>
                  <a:lnTo>
                    <a:pt x="3391" y="903"/>
                  </a:lnTo>
                  <a:lnTo>
                    <a:pt x="3452" y="978"/>
                  </a:lnTo>
                  <a:lnTo>
                    <a:pt x="3509" y="1056"/>
                  </a:lnTo>
                  <a:lnTo>
                    <a:pt x="3561" y="1139"/>
                  </a:lnTo>
                  <a:lnTo>
                    <a:pt x="3607" y="1226"/>
                  </a:lnTo>
                  <a:lnTo>
                    <a:pt x="3651" y="1319"/>
                  </a:lnTo>
                  <a:lnTo>
                    <a:pt x="3690" y="1416"/>
                  </a:lnTo>
                  <a:lnTo>
                    <a:pt x="3723" y="1519"/>
                  </a:lnTo>
                  <a:lnTo>
                    <a:pt x="3752" y="1627"/>
                  </a:lnTo>
                  <a:lnTo>
                    <a:pt x="3777" y="1738"/>
                  </a:lnTo>
                  <a:lnTo>
                    <a:pt x="3799" y="1855"/>
                  </a:lnTo>
                  <a:lnTo>
                    <a:pt x="3947" y="1855"/>
                  </a:lnTo>
                  <a:lnTo>
                    <a:pt x="3942" y="1730"/>
                  </a:lnTo>
                  <a:lnTo>
                    <a:pt x="3930" y="1611"/>
                  </a:lnTo>
                  <a:lnTo>
                    <a:pt x="3914" y="1495"/>
                  </a:lnTo>
                  <a:lnTo>
                    <a:pt x="3892" y="1385"/>
                  </a:lnTo>
                  <a:lnTo>
                    <a:pt x="3864" y="1279"/>
                  </a:lnTo>
                  <a:lnTo>
                    <a:pt x="3830" y="1178"/>
                  </a:lnTo>
                  <a:lnTo>
                    <a:pt x="3792" y="1084"/>
                  </a:lnTo>
                  <a:lnTo>
                    <a:pt x="3748" y="992"/>
                  </a:lnTo>
                  <a:lnTo>
                    <a:pt x="3699" y="907"/>
                  </a:lnTo>
                  <a:lnTo>
                    <a:pt x="3643" y="826"/>
                  </a:lnTo>
                  <a:lnTo>
                    <a:pt x="3583" y="751"/>
                  </a:lnTo>
                  <a:lnTo>
                    <a:pt x="3518" y="680"/>
                  </a:lnTo>
                  <a:lnTo>
                    <a:pt x="3446" y="614"/>
                  </a:lnTo>
                  <a:lnTo>
                    <a:pt x="3371" y="555"/>
                  </a:lnTo>
                  <a:lnTo>
                    <a:pt x="3290" y="499"/>
                  </a:lnTo>
                  <a:lnTo>
                    <a:pt x="3203" y="450"/>
                  </a:lnTo>
                  <a:lnTo>
                    <a:pt x="3111" y="404"/>
                  </a:lnTo>
                  <a:lnTo>
                    <a:pt x="3014" y="364"/>
                  </a:lnTo>
                  <a:lnTo>
                    <a:pt x="2912" y="330"/>
                  </a:lnTo>
                  <a:lnTo>
                    <a:pt x="2806" y="301"/>
                  </a:lnTo>
                  <a:lnTo>
                    <a:pt x="2693" y="277"/>
                  </a:lnTo>
                  <a:lnTo>
                    <a:pt x="2576" y="258"/>
                  </a:lnTo>
                  <a:lnTo>
                    <a:pt x="2454" y="245"/>
                  </a:lnTo>
                  <a:lnTo>
                    <a:pt x="2326" y="237"/>
                  </a:lnTo>
                  <a:lnTo>
                    <a:pt x="2193" y="234"/>
                  </a:lnTo>
                  <a:close/>
                  <a:moveTo>
                    <a:pt x="2192" y="0"/>
                  </a:moveTo>
                  <a:lnTo>
                    <a:pt x="2193" y="0"/>
                  </a:lnTo>
                  <a:lnTo>
                    <a:pt x="2326" y="3"/>
                  </a:lnTo>
                  <a:lnTo>
                    <a:pt x="2454" y="11"/>
                  </a:lnTo>
                  <a:lnTo>
                    <a:pt x="2577" y="23"/>
                  </a:lnTo>
                  <a:lnTo>
                    <a:pt x="2697" y="41"/>
                  </a:lnTo>
                  <a:lnTo>
                    <a:pt x="2812" y="64"/>
                  </a:lnTo>
                  <a:lnTo>
                    <a:pt x="2924" y="90"/>
                  </a:lnTo>
                  <a:lnTo>
                    <a:pt x="3030" y="124"/>
                  </a:lnTo>
                  <a:lnTo>
                    <a:pt x="3133" y="161"/>
                  </a:lnTo>
                  <a:lnTo>
                    <a:pt x="3231" y="203"/>
                  </a:lnTo>
                  <a:lnTo>
                    <a:pt x="3324" y="251"/>
                  </a:lnTo>
                  <a:lnTo>
                    <a:pt x="3414" y="305"/>
                  </a:lnTo>
                  <a:lnTo>
                    <a:pt x="3498" y="362"/>
                  </a:lnTo>
                  <a:lnTo>
                    <a:pt x="3579" y="424"/>
                  </a:lnTo>
                  <a:lnTo>
                    <a:pt x="3655" y="491"/>
                  </a:lnTo>
                  <a:lnTo>
                    <a:pt x="3727" y="564"/>
                  </a:lnTo>
                  <a:lnTo>
                    <a:pt x="3793" y="641"/>
                  </a:lnTo>
                  <a:lnTo>
                    <a:pt x="3854" y="722"/>
                  </a:lnTo>
                  <a:lnTo>
                    <a:pt x="3910" y="809"/>
                  </a:lnTo>
                  <a:lnTo>
                    <a:pt x="3961" y="898"/>
                  </a:lnTo>
                  <a:lnTo>
                    <a:pt x="4006" y="994"/>
                  </a:lnTo>
                  <a:lnTo>
                    <a:pt x="4047" y="1092"/>
                  </a:lnTo>
                  <a:lnTo>
                    <a:pt x="4082" y="1196"/>
                  </a:lnTo>
                  <a:lnTo>
                    <a:pt x="4112" y="1302"/>
                  </a:lnTo>
                  <a:lnTo>
                    <a:pt x="4136" y="1414"/>
                  </a:lnTo>
                  <a:lnTo>
                    <a:pt x="4156" y="1530"/>
                  </a:lnTo>
                  <a:lnTo>
                    <a:pt x="4169" y="1651"/>
                  </a:lnTo>
                  <a:lnTo>
                    <a:pt x="4179" y="1774"/>
                  </a:lnTo>
                  <a:lnTo>
                    <a:pt x="4183" y="1902"/>
                  </a:lnTo>
                  <a:lnTo>
                    <a:pt x="4225" y="1930"/>
                  </a:lnTo>
                  <a:lnTo>
                    <a:pt x="4265" y="1963"/>
                  </a:lnTo>
                  <a:lnTo>
                    <a:pt x="4300" y="2000"/>
                  </a:lnTo>
                  <a:lnTo>
                    <a:pt x="4330" y="2043"/>
                  </a:lnTo>
                  <a:lnTo>
                    <a:pt x="4354" y="2089"/>
                  </a:lnTo>
                  <a:lnTo>
                    <a:pt x="4371" y="2139"/>
                  </a:lnTo>
                  <a:lnTo>
                    <a:pt x="4382" y="2191"/>
                  </a:lnTo>
                  <a:lnTo>
                    <a:pt x="4386" y="2245"/>
                  </a:lnTo>
                  <a:lnTo>
                    <a:pt x="4386" y="2673"/>
                  </a:lnTo>
                  <a:lnTo>
                    <a:pt x="4382" y="2727"/>
                  </a:lnTo>
                  <a:lnTo>
                    <a:pt x="4373" y="2777"/>
                  </a:lnTo>
                  <a:lnTo>
                    <a:pt x="4355" y="2825"/>
                  </a:lnTo>
                  <a:lnTo>
                    <a:pt x="4333" y="2870"/>
                  </a:lnTo>
                  <a:lnTo>
                    <a:pt x="4305" y="2911"/>
                  </a:lnTo>
                  <a:lnTo>
                    <a:pt x="4272" y="2949"/>
                  </a:lnTo>
                  <a:lnTo>
                    <a:pt x="4234" y="2982"/>
                  </a:lnTo>
                  <a:lnTo>
                    <a:pt x="4193" y="3010"/>
                  </a:lnTo>
                  <a:lnTo>
                    <a:pt x="4148" y="3033"/>
                  </a:lnTo>
                  <a:lnTo>
                    <a:pt x="4100" y="3048"/>
                  </a:lnTo>
                  <a:lnTo>
                    <a:pt x="4050" y="3059"/>
                  </a:lnTo>
                  <a:lnTo>
                    <a:pt x="3997" y="3063"/>
                  </a:lnTo>
                  <a:lnTo>
                    <a:pt x="3715" y="3063"/>
                  </a:lnTo>
                  <a:lnTo>
                    <a:pt x="3672" y="3172"/>
                  </a:lnTo>
                  <a:lnTo>
                    <a:pt x="3623" y="3276"/>
                  </a:lnTo>
                  <a:lnTo>
                    <a:pt x="3570" y="3377"/>
                  </a:lnTo>
                  <a:lnTo>
                    <a:pt x="3511" y="3473"/>
                  </a:lnTo>
                  <a:lnTo>
                    <a:pt x="3449" y="3563"/>
                  </a:lnTo>
                  <a:lnTo>
                    <a:pt x="3383" y="3650"/>
                  </a:lnTo>
                  <a:lnTo>
                    <a:pt x="3313" y="3731"/>
                  </a:lnTo>
                  <a:lnTo>
                    <a:pt x="3240" y="3808"/>
                  </a:lnTo>
                  <a:lnTo>
                    <a:pt x="3165" y="3880"/>
                  </a:lnTo>
                  <a:lnTo>
                    <a:pt x="3086" y="3946"/>
                  </a:lnTo>
                  <a:lnTo>
                    <a:pt x="3006" y="4007"/>
                  </a:lnTo>
                  <a:lnTo>
                    <a:pt x="2925" y="4063"/>
                  </a:lnTo>
                  <a:lnTo>
                    <a:pt x="2843" y="4114"/>
                  </a:lnTo>
                  <a:lnTo>
                    <a:pt x="2759" y="4159"/>
                  </a:lnTo>
                  <a:lnTo>
                    <a:pt x="2677" y="4198"/>
                  </a:lnTo>
                  <a:lnTo>
                    <a:pt x="2593" y="4232"/>
                  </a:lnTo>
                  <a:lnTo>
                    <a:pt x="2511" y="4259"/>
                  </a:lnTo>
                  <a:lnTo>
                    <a:pt x="2428" y="4281"/>
                  </a:lnTo>
                  <a:lnTo>
                    <a:pt x="2349" y="4297"/>
                  </a:lnTo>
                  <a:lnTo>
                    <a:pt x="2270" y="4307"/>
                  </a:lnTo>
                  <a:lnTo>
                    <a:pt x="2193" y="4309"/>
                  </a:lnTo>
                  <a:lnTo>
                    <a:pt x="2116" y="4307"/>
                  </a:lnTo>
                  <a:lnTo>
                    <a:pt x="2037" y="4297"/>
                  </a:lnTo>
                  <a:lnTo>
                    <a:pt x="1958" y="4281"/>
                  </a:lnTo>
                  <a:lnTo>
                    <a:pt x="1875" y="4259"/>
                  </a:lnTo>
                  <a:lnTo>
                    <a:pt x="1793" y="4232"/>
                  </a:lnTo>
                  <a:lnTo>
                    <a:pt x="1709" y="4198"/>
                  </a:lnTo>
                  <a:lnTo>
                    <a:pt x="1627" y="4159"/>
                  </a:lnTo>
                  <a:lnTo>
                    <a:pt x="1543" y="4114"/>
                  </a:lnTo>
                  <a:lnTo>
                    <a:pt x="1461" y="4063"/>
                  </a:lnTo>
                  <a:lnTo>
                    <a:pt x="1380" y="4007"/>
                  </a:lnTo>
                  <a:lnTo>
                    <a:pt x="1300" y="3946"/>
                  </a:lnTo>
                  <a:lnTo>
                    <a:pt x="1221" y="3880"/>
                  </a:lnTo>
                  <a:lnTo>
                    <a:pt x="1146" y="3808"/>
                  </a:lnTo>
                  <a:lnTo>
                    <a:pt x="1073" y="3731"/>
                  </a:lnTo>
                  <a:lnTo>
                    <a:pt x="1003" y="3650"/>
                  </a:lnTo>
                  <a:lnTo>
                    <a:pt x="937" y="3563"/>
                  </a:lnTo>
                  <a:lnTo>
                    <a:pt x="875" y="3473"/>
                  </a:lnTo>
                  <a:lnTo>
                    <a:pt x="816" y="3377"/>
                  </a:lnTo>
                  <a:lnTo>
                    <a:pt x="763" y="3276"/>
                  </a:lnTo>
                  <a:lnTo>
                    <a:pt x="714" y="3172"/>
                  </a:lnTo>
                  <a:lnTo>
                    <a:pt x="671" y="3063"/>
                  </a:lnTo>
                  <a:lnTo>
                    <a:pt x="389" y="3063"/>
                  </a:lnTo>
                  <a:lnTo>
                    <a:pt x="336" y="3059"/>
                  </a:lnTo>
                  <a:lnTo>
                    <a:pt x="286" y="3048"/>
                  </a:lnTo>
                  <a:lnTo>
                    <a:pt x="238" y="3033"/>
                  </a:lnTo>
                  <a:lnTo>
                    <a:pt x="193" y="3010"/>
                  </a:lnTo>
                  <a:lnTo>
                    <a:pt x="152" y="2982"/>
                  </a:lnTo>
                  <a:lnTo>
                    <a:pt x="114" y="2949"/>
                  </a:lnTo>
                  <a:lnTo>
                    <a:pt x="81" y="2911"/>
                  </a:lnTo>
                  <a:lnTo>
                    <a:pt x="53" y="2870"/>
                  </a:lnTo>
                  <a:lnTo>
                    <a:pt x="31" y="2825"/>
                  </a:lnTo>
                  <a:lnTo>
                    <a:pt x="13" y="2777"/>
                  </a:lnTo>
                  <a:lnTo>
                    <a:pt x="4" y="2727"/>
                  </a:lnTo>
                  <a:lnTo>
                    <a:pt x="0" y="2673"/>
                  </a:lnTo>
                  <a:lnTo>
                    <a:pt x="0" y="2245"/>
                  </a:lnTo>
                  <a:lnTo>
                    <a:pt x="4" y="2191"/>
                  </a:lnTo>
                  <a:lnTo>
                    <a:pt x="15" y="2139"/>
                  </a:lnTo>
                  <a:lnTo>
                    <a:pt x="32" y="2089"/>
                  </a:lnTo>
                  <a:lnTo>
                    <a:pt x="56" y="2043"/>
                  </a:lnTo>
                  <a:lnTo>
                    <a:pt x="86" y="2000"/>
                  </a:lnTo>
                  <a:lnTo>
                    <a:pt x="121" y="1963"/>
                  </a:lnTo>
                  <a:lnTo>
                    <a:pt x="161" y="1930"/>
                  </a:lnTo>
                  <a:lnTo>
                    <a:pt x="203" y="1902"/>
                  </a:lnTo>
                  <a:lnTo>
                    <a:pt x="207" y="1774"/>
                  </a:lnTo>
                  <a:lnTo>
                    <a:pt x="217" y="1651"/>
                  </a:lnTo>
                  <a:lnTo>
                    <a:pt x="230" y="1530"/>
                  </a:lnTo>
                  <a:lnTo>
                    <a:pt x="250" y="1414"/>
                  </a:lnTo>
                  <a:lnTo>
                    <a:pt x="274" y="1302"/>
                  </a:lnTo>
                  <a:lnTo>
                    <a:pt x="304" y="1196"/>
                  </a:lnTo>
                  <a:lnTo>
                    <a:pt x="339" y="1092"/>
                  </a:lnTo>
                  <a:lnTo>
                    <a:pt x="380" y="994"/>
                  </a:lnTo>
                  <a:lnTo>
                    <a:pt x="425" y="898"/>
                  </a:lnTo>
                  <a:lnTo>
                    <a:pt x="476" y="809"/>
                  </a:lnTo>
                  <a:lnTo>
                    <a:pt x="532" y="722"/>
                  </a:lnTo>
                  <a:lnTo>
                    <a:pt x="593" y="641"/>
                  </a:lnTo>
                  <a:lnTo>
                    <a:pt x="659" y="564"/>
                  </a:lnTo>
                  <a:lnTo>
                    <a:pt x="731" y="491"/>
                  </a:lnTo>
                  <a:lnTo>
                    <a:pt x="807" y="424"/>
                  </a:lnTo>
                  <a:lnTo>
                    <a:pt x="888" y="362"/>
                  </a:lnTo>
                  <a:lnTo>
                    <a:pt x="972" y="305"/>
                  </a:lnTo>
                  <a:lnTo>
                    <a:pt x="1062" y="251"/>
                  </a:lnTo>
                  <a:lnTo>
                    <a:pt x="1155" y="203"/>
                  </a:lnTo>
                  <a:lnTo>
                    <a:pt x="1253" y="161"/>
                  </a:lnTo>
                  <a:lnTo>
                    <a:pt x="1356" y="124"/>
                  </a:lnTo>
                  <a:lnTo>
                    <a:pt x="1462" y="90"/>
                  </a:lnTo>
                  <a:lnTo>
                    <a:pt x="1574" y="64"/>
                  </a:lnTo>
                  <a:lnTo>
                    <a:pt x="1689" y="41"/>
                  </a:lnTo>
                  <a:lnTo>
                    <a:pt x="1809" y="23"/>
                  </a:lnTo>
                  <a:lnTo>
                    <a:pt x="1932" y="11"/>
                  </a:lnTo>
                  <a:lnTo>
                    <a:pt x="2060" y="3"/>
                  </a:lnTo>
                  <a:lnTo>
                    <a:pt x="2192" y="0"/>
                  </a:lnTo>
                  <a:close/>
                </a:path>
              </a:pathLst>
            </a:custGeom>
            <a:solidFill>
              <a:srgbClr val="13224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US" sz="1100" kern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770009" y="5126261"/>
              <a:ext cx="1354629" cy="2931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rgbClr val="122153"/>
                  </a:solidFill>
                  <a:latin typeface="Arial"/>
                  <a:cs typeface="Arial"/>
                </a:rPr>
                <a:t>Transportation</a:t>
              </a:r>
            </a:p>
          </p:txBody>
        </p:sp>
        <p:sp>
          <p:nvSpPr>
            <p:cNvPr id="165" name="Freeform 25"/>
            <p:cNvSpPr>
              <a:spLocks noChangeAspect="1" noEditPoints="1"/>
            </p:cNvSpPr>
            <p:nvPr/>
          </p:nvSpPr>
          <p:spPr bwMode="auto">
            <a:xfrm>
              <a:off x="1319386" y="4705921"/>
              <a:ext cx="377372" cy="457211"/>
            </a:xfrm>
            <a:custGeom>
              <a:avLst/>
              <a:gdLst>
                <a:gd name="T0" fmla="*/ 2715 w 3486"/>
                <a:gd name="T1" fmla="*/ 2849 h 3533"/>
                <a:gd name="T2" fmla="*/ 3049 w 3486"/>
                <a:gd name="T3" fmla="*/ 2968 h 3533"/>
                <a:gd name="T4" fmla="*/ 3086 w 3486"/>
                <a:gd name="T5" fmla="*/ 2699 h 3533"/>
                <a:gd name="T6" fmla="*/ 1386 w 3486"/>
                <a:gd name="T7" fmla="*/ 2920 h 3533"/>
                <a:gd name="T8" fmla="*/ 1833 w 3486"/>
                <a:gd name="T9" fmla="*/ 2933 h 3533"/>
                <a:gd name="T10" fmla="*/ 1562 w 3486"/>
                <a:gd name="T11" fmla="*/ 2720 h 3533"/>
                <a:gd name="T12" fmla="*/ 1719 w 3486"/>
                <a:gd name="T13" fmla="*/ 1861 h 3533"/>
                <a:gd name="T14" fmla="*/ 1577 w 3486"/>
                <a:gd name="T15" fmla="*/ 2009 h 3533"/>
                <a:gd name="T16" fmla="*/ 1716 w 3486"/>
                <a:gd name="T17" fmla="*/ 2384 h 3533"/>
                <a:gd name="T18" fmla="*/ 2914 w 3486"/>
                <a:gd name="T19" fmla="*/ 2368 h 3533"/>
                <a:gd name="T20" fmla="*/ 2916 w 3486"/>
                <a:gd name="T21" fmla="*/ 1940 h 3533"/>
                <a:gd name="T22" fmla="*/ 2722 w 3486"/>
                <a:gd name="T23" fmla="*/ 1845 h 3533"/>
                <a:gd name="T24" fmla="*/ 345 w 3486"/>
                <a:gd name="T25" fmla="*/ 1686 h 3533"/>
                <a:gd name="T26" fmla="*/ 676 w 3486"/>
                <a:gd name="T27" fmla="*/ 1931 h 3533"/>
                <a:gd name="T28" fmla="*/ 669 w 3486"/>
                <a:gd name="T29" fmla="*/ 1741 h 3533"/>
                <a:gd name="T30" fmla="*/ 2574 w 3486"/>
                <a:gd name="T31" fmla="*/ 1652 h 3533"/>
                <a:gd name="T32" fmla="*/ 2929 w 3486"/>
                <a:gd name="T33" fmla="*/ 1716 h 3533"/>
                <a:gd name="T34" fmla="*/ 3198 w 3486"/>
                <a:gd name="T35" fmla="*/ 2182 h 3533"/>
                <a:gd name="T36" fmla="*/ 3438 w 3486"/>
                <a:gd name="T37" fmla="*/ 2528 h 3533"/>
                <a:gd name="T38" fmla="*/ 3376 w 3486"/>
                <a:gd name="T39" fmla="*/ 3440 h 3533"/>
                <a:gd name="T40" fmla="*/ 1596 w 3486"/>
                <a:gd name="T41" fmla="*/ 3440 h 3533"/>
                <a:gd name="T42" fmla="*/ 1155 w 3486"/>
                <a:gd name="T43" fmla="*/ 2717 h 3533"/>
                <a:gd name="T44" fmla="*/ 1052 w 3486"/>
                <a:gd name="T45" fmla="*/ 2494 h 3533"/>
                <a:gd name="T46" fmla="*/ 1377 w 3486"/>
                <a:gd name="T47" fmla="*/ 2048 h 3533"/>
                <a:gd name="T48" fmla="*/ 1649 w 3486"/>
                <a:gd name="T49" fmla="*/ 1704 h 3533"/>
                <a:gd name="T50" fmla="*/ 2061 w 3486"/>
                <a:gd name="T51" fmla="*/ 1646 h 3533"/>
                <a:gd name="T52" fmla="*/ 2771 w 3486"/>
                <a:gd name="T53" fmla="*/ 1168 h 3533"/>
                <a:gd name="T54" fmla="*/ 2964 w 3486"/>
                <a:gd name="T55" fmla="*/ 1333 h 3533"/>
                <a:gd name="T56" fmla="*/ 3124 w 3486"/>
                <a:gd name="T57" fmla="*/ 1068 h 3533"/>
                <a:gd name="T58" fmla="*/ 703 w 3486"/>
                <a:gd name="T59" fmla="*/ 810 h 3533"/>
                <a:gd name="T60" fmla="*/ 546 w 3486"/>
                <a:gd name="T61" fmla="*/ 940 h 3533"/>
                <a:gd name="T62" fmla="*/ 620 w 3486"/>
                <a:gd name="T63" fmla="*/ 1330 h 3533"/>
                <a:gd name="T64" fmla="*/ 1824 w 3486"/>
                <a:gd name="T65" fmla="*/ 1330 h 3533"/>
                <a:gd name="T66" fmla="*/ 1884 w 3486"/>
                <a:gd name="T67" fmla="*/ 917 h 3533"/>
                <a:gd name="T68" fmla="*/ 1714 w 3486"/>
                <a:gd name="T69" fmla="*/ 805 h 3533"/>
                <a:gd name="T70" fmla="*/ 1575 w 3486"/>
                <a:gd name="T71" fmla="*/ 610 h 3533"/>
                <a:gd name="T72" fmla="*/ 1913 w 3486"/>
                <a:gd name="T73" fmla="*/ 682 h 3533"/>
                <a:gd name="T74" fmla="*/ 2174 w 3486"/>
                <a:gd name="T75" fmla="*/ 1188 h 3533"/>
                <a:gd name="T76" fmla="*/ 2377 w 3486"/>
                <a:gd name="T77" fmla="*/ 1485 h 3533"/>
                <a:gd name="T78" fmla="*/ 1751 w 3486"/>
                <a:gd name="T79" fmla="*/ 1523 h 3533"/>
                <a:gd name="T80" fmla="*/ 1357 w 3486"/>
                <a:gd name="T81" fmla="*/ 1721 h 3533"/>
                <a:gd name="T82" fmla="*/ 1049 w 3486"/>
                <a:gd name="T83" fmla="*/ 2135 h 3533"/>
                <a:gd name="T84" fmla="*/ 138 w 3486"/>
                <a:gd name="T85" fmla="*/ 2460 h 3533"/>
                <a:gd name="T86" fmla="*/ 161 w 3486"/>
                <a:gd name="T87" fmla="*/ 1518 h 3533"/>
                <a:gd name="T88" fmla="*/ 135 w 3486"/>
                <a:gd name="T89" fmla="*/ 1192 h 3533"/>
                <a:gd name="T90" fmla="*/ 459 w 3486"/>
                <a:gd name="T91" fmla="*/ 733 h 3533"/>
                <a:gd name="T92" fmla="*/ 768 w 3486"/>
                <a:gd name="T93" fmla="*/ 620 h 3533"/>
                <a:gd name="T94" fmla="*/ 2573 w 3486"/>
                <a:gd name="T95" fmla="*/ 9 h 3533"/>
                <a:gd name="T96" fmla="*/ 2929 w 3486"/>
                <a:gd name="T97" fmla="*/ 74 h 3533"/>
                <a:gd name="T98" fmla="*/ 3198 w 3486"/>
                <a:gd name="T99" fmla="*/ 539 h 3533"/>
                <a:gd name="T100" fmla="*/ 3437 w 3486"/>
                <a:gd name="T101" fmla="*/ 885 h 3533"/>
                <a:gd name="T102" fmla="*/ 3376 w 3486"/>
                <a:gd name="T103" fmla="*/ 1798 h 3533"/>
                <a:gd name="T104" fmla="*/ 3102 w 3486"/>
                <a:gd name="T105" fmla="*/ 1642 h 3533"/>
                <a:gd name="T106" fmla="*/ 2679 w 3486"/>
                <a:gd name="T107" fmla="*/ 1511 h 3533"/>
                <a:gd name="T108" fmla="*/ 2321 w 3486"/>
                <a:gd name="T109" fmla="*/ 1042 h 3533"/>
                <a:gd name="T110" fmla="*/ 2754 w 3486"/>
                <a:gd name="T111" fmla="*/ 749 h 3533"/>
                <a:gd name="T112" fmla="*/ 2955 w 3486"/>
                <a:gd name="T113" fmla="*/ 379 h 3533"/>
                <a:gd name="T114" fmla="*/ 2810 w 3486"/>
                <a:gd name="T115" fmla="*/ 222 h 3533"/>
                <a:gd name="T116" fmla="*/ 1937 w 3486"/>
                <a:gd name="T117" fmla="*/ 185 h 3533"/>
                <a:gd name="T118" fmla="*/ 1617 w 3486"/>
                <a:gd name="T119" fmla="*/ 285 h 3533"/>
                <a:gd name="T120" fmla="*/ 1422 w 3486"/>
                <a:gd name="T121" fmla="*/ 292 h 3533"/>
                <a:gd name="T122" fmla="*/ 1726 w 3486"/>
                <a:gd name="T123" fmla="*/ 38 h 3533"/>
                <a:gd name="T124" fmla="*/ 2264 w 3486"/>
                <a:gd name="T125" fmla="*/ 0 h 3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86" h="3533">
                  <a:moveTo>
                    <a:pt x="3055" y="2698"/>
                  </a:moveTo>
                  <a:lnTo>
                    <a:pt x="3037" y="2699"/>
                  </a:lnTo>
                  <a:lnTo>
                    <a:pt x="3016" y="2704"/>
                  </a:lnTo>
                  <a:lnTo>
                    <a:pt x="2992" y="2711"/>
                  </a:lnTo>
                  <a:lnTo>
                    <a:pt x="2967" y="2720"/>
                  </a:lnTo>
                  <a:lnTo>
                    <a:pt x="2941" y="2730"/>
                  </a:lnTo>
                  <a:lnTo>
                    <a:pt x="2915" y="2742"/>
                  </a:lnTo>
                  <a:lnTo>
                    <a:pt x="2889" y="2754"/>
                  </a:lnTo>
                  <a:lnTo>
                    <a:pt x="2865" y="2765"/>
                  </a:lnTo>
                  <a:lnTo>
                    <a:pt x="2842" y="2776"/>
                  </a:lnTo>
                  <a:lnTo>
                    <a:pt x="2818" y="2788"/>
                  </a:lnTo>
                  <a:lnTo>
                    <a:pt x="2794" y="2798"/>
                  </a:lnTo>
                  <a:lnTo>
                    <a:pt x="2771" y="2810"/>
                  </a:lnTo>
                  <a:lnTo>
                    <a:pt x="2749" y="2822"/>
                  </a:lnTo>
                  <a:lnTo>
                    <a:pt x="2731" y="2834"/>
                  </a:lnTo>
                  <a:lnTo>
                    <a:pt x="2715" y="2849"/>
                  </a:lnTo>
                  <a:lnTo>
                    <a:pt x="2702" y="2863"/>
                  </a:lnTo>
                  <a:lnTo>
                    <a:pt x="2694" y="2879"/>
                  </a:lnTo>
                  <a:lnTo>
                    <a:pt x="2691" y="2898"/>
                  </a:lnTo>
                  <a:lnTo>
                    <a:pt x="2693" y="2916"/>
                  </a:lnTo>
                  <a:lnTo>
                    <a:pt x="2697" y="2933"/>
                  </a:lnTo>
                  <a:lnTo>
                    <a:pt x="2705" y="2946"/>
                  </a:lnTo>
                  <a:lnTo>
                    <a:pt x="2717" y="2957"/>
                  </a:lnTo>
                  <a:lnTo>
                    <a:pt x="2732" y="2965"/>
                  </a:lnTo>
                  <a:lnTo>
                    <a:pt x="2753" y="2972"/>
                  </a:lnTo>
                  <a:lnTo>
                    <a:pt x="2779" y="2975"/>
                  </a:lnTo>
                  <a:lnTo>
                    <a:pt x="2811" y="2976"/>
                  </a:lnTo>
                  <a:lnTo>
                    <a:pt x="2934" y="2976"/>
                  </a:lnTo>
                  <a:lnTo>
                    <a:pt x="2964" y="2975"/>
                  </a:lnTo>
                  <a:lnTo>
                    <a:pt x="2993" y="2974"/>
                  </a:lnTo>
                  <a:lnTo>
                    <a:pt x="3021" y="2972"/>
                  </a:lnTo>
                  <a:lnTo>
                    <a:pt x="3049" y="2968"/>
                  </a:lnTo>
                  <a:lnTo>
                    <a:pt x="3074" y="2962"/>
                  </a:lnTo>
                  <a:lnTo>
                    <a:pt x="3097" y="2954"/>
                  </a:lnTo>
                  <a:lnTo>
                    <a:pt x="3116" y="2945"/>
                  </a:lnTo>
                  <a:lnTo>
                    <a:pt x="3131" y="2934"/>
                  </a:lnTo>
                  <a:lnTo>
                    <a:pt x="3143" y="2920"/>
                  </a:lnTo>
                  <a:lnTo>
                    <a:pt x="3151" y="2903"/>
                  </a:lnTo>
                  <a:lnTo>
                    <a:pt x="3154" y="2884"/>
                  </a:lnTo>
                  <a:lnTo>
                    <a:pt x="3154" y="2791"/>
                  </a:lnTo>
                  <a:lnTo>
                    <a:pt x="3152" y="2766"/>
                  </a:lnTo>
                  <a:lnTo>
                    <a:pt x="3149" y="2746"/>
                  </a:lnTo>
                  <a:lnTo>
                    <a:pt x="3142" y="2731"/>
                  </a:lnTo>
                  <a:lnTo>
                    <a:pt x="3134" y="2719"/>
                  </a:lnTo>
                  <a:lnTo>
                    <a:pt x="3124" y="2710"/>
                  </a:lnTo>
                  <a:lnTo>
                    <a:pt x="3112" y="2705"/>
                  </a:lnTo>
                  <a:lnTo>
                    <a:pt x="3099" y="2701"/>
                  </a:lnTo>
                  <a:lnTo>
                    <a:pt x="3086" y="2699"/>
                  </a:lnTo>
                  <a:lnTo>
                    <a:pt x="3070" y="2698"/>
                  </a:lnTo>
                  <a:lnTo>
                    <a:pt x="3055" y="2698"/>
                  </a:lnTo>
                  <a:close/>
                  <a:moveTo>
                    <a:pt x="1474" y="2698"/>
                  </a:moveTo>
                  <a:lnTo>
                    <a:pt x="1459" y="2698"/>
                  </a:lnTo>
                  <a:lnTo>
                    <a:pt x="1445" y="2699"/>
                  </a:lnTo>
                  <a:lnTo>
                    <a:pt x="1431" y="2700"/>
                  </a:lnTo>
                  <a:lnTo>
                    <a:pt x="1418" y="2705"/>
                  </a:lnTo>
                  <a:lnTo>
                    <a:pt x="1406" y="2710"/>
                  </a:lnTo>
                  <a:lnTo>
                    <a:pt x="1396" y="2719"/>
                  </a:lnTo>
                  <a:lnTo>
                    <a:pt x="1387" y="2731"/>
                  </a:lnTo>
                  <a:lnTo>
                    <a:pt x="1381" y="2746"/>
                  </a:lnTo>
                  <a:lnTo>
                    <a:pt x="1377" y="2766"/>
                  </a:lnTo>
                  <a:lnTo>
                    <a:pt x="1376" y="2791"/>
                  </a:lnTo>
                  <a:lnTo>
                    <a:pt x="1376" y="2884"/>
                  </a:lnTo>
                  <a:lnTo>
                    <a:pt x="1379" y="2903"/>
                  </a:lnTo>
                  <a:lnTo>
                    <a:pt x="1386" y="2920"/>
                  </a:lnTo>
                  <a:lnTo>
                    <a:pt x="1398" y="2934"/>
                  </a:lnTo>
                  <a:lnTo>
                    <a:pt x="1414" y="2945"/>
                  </a:lnTo>
                  <a:lnTo>
                    <a:pt x="1434" y="2954"/>
                  </a:lnTo>
                  <a:lnTo>
                    <a:pt x="1456" y="2962"/>
                  </a:lnTo>
                  <a:lnTo>
                    <a:pt x="1481" y="2968"/>
                  </a:lnTo>
                  <a:lnTo>
                    <a:pt x="1508" y="2972"/>
                  </a:lnTo>
                  <a:lnTo>
                    <a:pt x="1536" y="2974"/>
                  </a:lnTo>
                  <a:lnTo>
                    <a:pt x="1566" y="2976"/>
                  </a:lnTo>
                  <a:lnTo>
                    <a:pt x="1595" y="2976"/>
                  </a:lnTo>
                  <a:lnTo>
                    <a:pt x="1719" y="2976"/>
                  </a:lnTo>
                  <a:lnTo>
                    <a:pt x="1751" y="2975"/>
                  </a:lnTo>
                  <a:lnTo>
                    <a:pt x="1777" y="2972"/>
                  </a:lnTo>
                  <a:lnTo>
                    <a:pt x="1797" y="2965"/>
                  </a:lnTo>
                  <a:lnTo>
                    <a:pt x="1814" y="2957"/>
                  </a:lnTo>
                  <a:lnTo>
                    <a:pt x="1825" y="2946"/>
                  </a:lnTo>
                  <a:lnTo>
                    <a:pt x="1833" y="2933"/>
                  </a:lnTo>
                  <a:lnTo>
                    <a:pt x="1838" y="2916"/>
                  </a:lnTo>
                  <a:lnTo>
                    <a:pt x="1839" y="2898"/>
                  </a:lnTo>
                  <a:lnTo>
                    <a:pt x="1836" y="2879"/>
                  </a:lnTo>
                  <a:lnTo>
                    <a:pt x="1828" y="2863"/>
                  </a:lnTo>
                  <a:lnTo>
                    <a:pt x="1816" y="2848"/>
                  </a:lnTo>
                  <a:lnTo>
                    <a:pt x="1800" y="2834"/>
                  </a:lnTo>
                  <a:lnTo>
                    <a:pt x="1780" y="2821"/>
                  </a:lnTo>
                  <a:lnTo>
                    <a:pt x="1759" y="2810"/>
                  </a:lnTo>
                  <a:lnTo>
                    <a:pt x="1735" y="2798"/>
                  </a:lnTo>
                  <a:lnTo>
                    <a:pt x="1713" y="2788"/>
                  </a:lnTo>
                  <a:lnTo>
                    <a:pt x="1689" y="2776"/>
                  </a:lnTo>
                  <a:lnTo>
                    <a:pt x="1666" y="2765"/>
                  </a:lnTo>
                  <a:lnTo>
                    <a:pt x="1641" y="2754"/>
                  </a:lnTo>
                  <a:lnTo>
                    <a:pt x="1615" y="2742"/>
                  </a:lnTo>
                  <a:lnTo>
                    <a:pt x="1589" y="2730"/>
                  </a:lnTo>
                  <a:lnTo>
                    <a:pt x="1562" y="2720"/>
                  </a:lnTo>
                  <a:lnTo>
                    <a:pt x="1537" y="2711"/>
                  </a:lnTo>
                  <a:lnTo>
                    <a:pt x="1513" y="2704"/>
                  </a:lnTo>
                  <a:lnTo>
                    <a:pt x="1493" y="2699"/>
                  </a:lnTo>
                  <a:lnTo>
                    <a:pt x="1474" y="2698"/>
                  </a:lnTo>
                  <a:close/>
                  <a:moveTo>
                    <a:pt x="2264" y="1816"/>
                  </a:moveTo>
                  <a:lnTo>
                    <a:pt x="2186" y="1816"/>
                  </a:lnTo>
                  <a:lnTo>
                    <a:pt x="2115" y="1818"/>
                  </a:lnTo>
                  <a:lnTo>
                    <a:pt x="2050" y="1820"/>
                  </a:lnTo>
                  <a:lnTo>
                    <a:pt x="1990" y="1823"/>
                  </a:lnTo>
                  <a:lnTo>
                    <a:pt x="1937" y="1826"/>
                  </a:lnTo>
                  <a:lnTo>
                    <a:pt x="1889" y="1832"/>
                  </a:lnTo>
                  <a:lnTo>
                    <a:pt x="1845" y="1836"/>
                  </a:lnTo>
                  <a:lnTo>
                    <a:pt x="1807" y="1842"/>
                  </a:lnTo>
                  <a:lnTo>
                    <a:pt x="1775" y="1848"/>
                  </a:lnTo>
                  <a:lnTo>
                    <a:pt x="1745" y="1855"/>
                  </a:lnTo>
                  <a:lnTo>
                    <a:pt x="1719" y="1861"/>
                  </a:lnTo>
                  <a:lnTo>
                    <a:pt x="1697" y="1868"/>
                  </a:lnTo>
                  <a:lnTo>
                    <a:pt x="1680" y="1876"/>
                  </a:lnTo>
                  <a:lnTo>
                    <a:pt x="1665" y="1882"/>
                  </a:lnTo>
                  <a:lnTo>
                    <a:pt x="1652" y="1890"/>
                  </a:lnTo>
                  <a:lnTo>
                    <a:pt x="1642" y="1896"/>
                  </a:lnTo>
                  <a:lnTo>
                    <a:pt x="1633" y="1904"/>
                  </a:lnTo>
                  <a:lnTo>
                    <a:pt x="1628" y="1910"/>
                  </a:lnTo>
                  <a:lnTo>
                    <a:pt x="1622" y="1916"/>
                  </a:lnTo>
                  <a:lnTo>
                    <a:pt x="1619" y="1922"/>
                  </a:lnTo>
                  <a:lnTo>
                    <a:pt x="1617" y="1928"/>
                  </a:lnTo>
                  <a:lnTo>
                    <a:pt x="1615" y="1932"/>
                  </a:lnTo>
                  <a:lnTo>
                    <a:pt x="1612" y="1937"/>
                  </a:lnTo>
                  <a:lnTo>
                    <a:pt x="1607" y="1949"/>
                  </a:lnTo>
                  <a:lnTo>
                    <a:pt x="1599" y="1965"/>
                  </a:lnTo>
                  <a:lnTo>
                    <a:pt x="1590" y="1985"/>
                  </a:lnTo>
                  <a:lnTo>
                    <a:pt x="1577" y="2009"/>
                  </a:lnTo>
                  <a:lnTo>
                    <a:pt x="1564" y="2037"/>
                  </a:lnTo>
                  <a:lnTo>
                    <a:pt x="1548" y="2071"/>
                  </a:lnTo>
                  <a:lnTo>
                    <a:pt x="1532" y="2110"/>
                  </a:lnTo>
                  <a:lnTo>
                    <a:pt x="1515" y="2155"/>
                  </a:lnTo>
                  <a:lnTo>
                    <a:pt x="1497" y="2207"/>
                  </a:lnTo>
                  <a:lnTo>
                    <a:pt x="1480" y="2266"/>
                  </a:lnTo>
                  <a:lnTo>
                    <a:pt x="1461" y="2333"/>
                  </a:lnTo>
                  <a:lnTo>
                    <a:pt x="1464" y="2334"/>
                  </a:lnTo>
                  <a:lnTo>
                    <a:pt x="1474" y="2336"/>
                  </a:lnTo>
                  <a:lnTo>
                    <a:pt x="1490" y="2340"/>
                  </a:lnTo>
                  <a:lnTo>
                    <a:pt x="1511" y="2346"/>
                  </a:lnTo>
                  <a:lnTo>
                    <a:pt x="1540" y="2352"/>
                  </a:lnTo>
                  <a:lnTo>
                    <a:pt x="1574" y="2360"/>
                  </a:lnTo>
                  <a:lnTo>
                    <a:pt x="1615" y="2368"/>
                  </a:lnTo>
                  <a:lnTo>
                    <a:pt x="1663" y="2376"/>
                  </a:lnTo>
                  <a:lnTo>
                    <a:pt x="1716" y="2384"/>
                  </a:lnTo>
                  <a:lnTo>
                    <a:pt x="1775" y="2392"/>
                  </a:lnTo>
                  <a:lnTo>
                    <a:pt x="1841" y="2399"/>
                  </a:lnTo>
                  <a:lnTo>
                    <a:pt x="1913" y="2406"/>
                  </a:lnTo>
                  <a:lnTo>
                    <a:pt x="1991" y="2411"/>
                  </a:lnTo>
                  <a:lnTo>
                    <a:pt x="2076" y="2416"/>
                  </a:lnTo>
                  <a:lnTo>
                    <a:pt x="2167" y="2418"/>
                  </a:lnTo>
                  <a:lnTo>
                    <a:pt x="2264" y="2419"/>
                  </a:lnTo>
                  <a:lnTo>
                    <a:pt x="2362" y="2418"/>
                  </a:lnTo>
                  <a:lnTo>
                    <a:pt x="2454" y="2416"/>
                  </a:lnTo>
                  <a:lnTo>
                    <a:pt x="2537" y="2411"/>
                  </a:lnTo>
                  <a:lnTo>
                    <a:pt x="2616" y="2406"/>
                  </a:lnTo>
                  <a:lnTo>
                    <a:pt x="2689" y="2399"/>
                  </a:lnTo>
                  <a:lnTo>
                    <a:pt x="2754" y="2392"/>
                  </a:lnTo>
                  <a:lnTo>
                    <a:pt x="2814" y="2384"/>
                  </a:lnTo>
                  <a:lnTo>
                    <a:pt x="2867" y="2376"/>
                  </a:lnTo>
                  <a:lnTo>
                    <a:pt x="2914" y="2368"/>
                  </a:lnTo>
                  <a:lnTo>
                    <a:pt x="2954" y="2360"/>
                  </a:lnTo>
                  <a:lnTo>
                    <a:pt x="2988" y="2352"/>
                  </a:lnTo>
                  <a:lnTo>
                    <a:pt x="3016" y="2346"/>
                  </a:lnTo>
                  <a:lnTo>
                    <a:pt x="3038" y="2340"/>
                  </a:lnTo>
                  <a:lnTo>
                    <a:pt x="3054" y="2336"/>
                  </a:lnTo>
                  <a:lnTo>
                    <a:pt x="3063" y="2334"/>
                  </a:lnTo>
                  <a:lnTo>
                    <a:pt x="3066" y="2333"/>
                  </a:lnTo>
                  <a:lnTo>
                    <a:pt x="3048" y="2265"/>
                  </a:lnTo>
                  <a:lnTo>
                    <a:pt x="3028" y="2204"/>
                  </a:lnTo>
                  <a:lnTo>
                    <a:pt x="3008" y="2149"/>
                  </a:lnTo>
                  <a:lnTo>
                    <a:pt x="2990" y="2100"/>
                  </a:lnTo>
                  <a:lnTo>
                    <a:pt x="2971" y="2059"/>
                  </a:lnTo>
                  <a:lnTo>
                    <a:pt x="2955" y="2022"/>
                  </a:lnTo>
                  <a:lnTo>
                    <a:pt x="2940" y="1989"/>
                  </a:lnTo>
                  <a:lnTo>
                    <a:pt x="2927" y="1963"/>
                  </a:lnTo>
                  <a:lnTo>
                    <a:pt x="2916" y="1940"/>
                  </a:lnTo>
                  <a:lnTo>
                    <a:pt x="2908" y="1921"/>
                  </a:lnTo>
                  <a:lnTo>
                    <a:pt x="2908" y="1920"/>
                  </a:lnTo>
                  <a:lnTo>
                    <a:pt x="2907" y="1918"/>
                  </a:lnTo>
                  <a:lnTo>
                    <a:pt x="2906" y="1916"/>
                  </a:lnTo>
                  <a:lnTo>
                    <a:pt x="2903" y="1913"/>
                  </a:lnTo>
                  <a:lnTo>
                    <a:pt x="2900" y="1908"/>
                  </a:lnTo>
                  <a:lnTo>
                    <a:pt x="2894" y="1903"/>
                  </a:lnTo>
                  <a:lnTo>
                    <a:pt x="2887" y="1897"/>
                  </a:lnTo>
                  <a:lnTo>
                    <a:pt x="2877" y="1891"/>
                  </a:lnTo>
                  <a:lnTo>
                    <a:pt x="2865" y="1884"/>
                  </a:lnTo>
                  <a:lnTo>
                    <a:pt x="2850" y="1878"/>
                  </a:lnTo>
                  <a:lnTo>
                    <a:pt x="2831" y="1871"/>
                  </a:lnTo>
                  <a:lnTo>
                    <a:pt x="2810" y="1865"/>
                  </a:lnTo>
                  <a:lnTo>
                    <a:pt x="2785" y="1858"/>
                  </a:lnTo>
                  <a:lnTo>
                    <a:pt x="2756" y="1850"/>
                  </a:lnTo>
                  <a:lnTo>
                    <a:pt x="2722" y="1845"/>
                  </a:lnTo>
                  <a:lnTo>
                    <a:pt x="2684" y="1838"/>
                  </a:lnTo>
                  <a:lnTo>
                    <a:pt x="2642" y="1833"/>
                  </a:lnTo>
                  <a:lnTo>
                    <a:pt x="2593" y="1829"/>
                  </a:lnTo>
                  <a:lnTo>
                    <a:pt x="2539" y="1824"/>
                  </a:lnTo>
                  <a:lnTo>
                    <a:pt x="2481" y="1820"/>
                  </a:lnTo>
                  <a:lnTo>
                    <a:pt x="2415" y="1818"/>
                  </a:lnTo>
                  <a:lnTo>
                    <a:pt x="2344" y="1816"/>
                  </a:lnTo>
                  <a:lnTo>
                    <a:pt x="2264" y="1816"/>
                  </a:lnTo>
                  <a:close/>
                  <a:moveTo>
                    <a:pt x="432" y="1652"/>
                  </a:moveTo>
                  <a:lnTo>
                    <a:pt x="417" y="1653"/>
                  </a:lnTo>
                  <a:lnTo>
                    <a:pt x="401" y="1653"/>
                  </a:lnTo>
                  <a:lnTo>
                    <a:pt x="388" y="1655"/>
                  </a:lnTo>
                  <a:lnTo>
                    <a:pt x="375" y="1660"/>
                  </a:lnTo>
                  <a:lnTo>
                    <a:pt x="363" y="1665"/>
                  </a:lnTo>
                  <a:lnTo>
                    <a:pt x="354" y="1674"/>
                  </a:lnTo>
                  <a:lnTo>
                    <a:pt x="345" y="1686"/>
                  </a:lnTo>
                  <a:lnTo>
                    <a:pt x="338" y="1701"/>
                  </a:lnTo>
                  <a:lnTo>
                    <a:pt x="335" y="1721"/>
                  </a:lnTo>
                  <a:lnTo>
                    <a:pt x="333" y="1745"/>
                  </a:lnTo>
                  <a:lnTo>
                    <a:pt x="333" y="1838"/>
                  </a:lnTo>
                  <a:lnTo>
                    <a:pt x="336" y="1857"/>
                  </a:lnTo>
                  <a:lnTo>
                    <a:pt x="344" y="1874"/>
                  </a:lnTo>
                  <a:lnTo>
                    <a:pt x="356" y="1889"/>
                  </a:lnTo>
                  <a:lnTo>
                    <a:pt x="372" y="1900"/>
                  </a:lnTo>
                  <a:lnTo>
                    <a:pt x="391" y="1909"/>
                  </a:lnTo>
                  <a:lnTo>
                    <a:pt x="413" y="1917"/>
                  </a:lnTo>
                  <a:lnTo>
                    <a:pt x="438" y="1922"/>
                  </a:lnTo>
                  <a:lnTo>
                    <a:pt x="466" y="1927"/>
                  </a:lnTo>
                  <a:lnTo>
                    <a:pt x="494" y="1929"/>
                  </a:lnTo>
                  <a:lnTo>
                    <a:pt x="523" y="1930"/>
                  </a:lnTo>
                  <a:lnTo>
                    <a:pt x="553" y="1931"/>
                  </a:lnTo>
                  <a:lnTo>
                    <a:pt x="676" y="1931"/>
                  </a:lnTo>
                  <a:lnTo>
                    <a:pt x="708" y="1930"/>
                  </a:lnTo>
                  <a:lnTo>
                    <a:pt x="734" y="1926"/>
                  </a:lnTo>
                  <a:lnTo>
                    <a:pt x="755" y="1920"/>
                  </a:lnTo>
                  <a:lnTo>
                    <a:pt x="770" y="1912"/>
                  </a:lnTo>
                  <a:lnTo>
                    <a:pt x="782" y="1901"/>
                  </a:lnTo>
                  <a:lnTo>
                    <a:pt x="790" y="1888"/>
                  </a:lnTo>
                  <a:lnTo>
                    <a:pt x="794" y="1871"/>
                  </a:lnTo>
                  <a:lnTo>
                    <a:pt x="796" y="1853"/>
                  </a:lnTo>
                  <a:lnTo>
                    <a:pt x="793" y="1834"/>
                  </a:lnTo>
                  <a:lnTo>
                    <a:pt x="786" y="1818"/>
                  </a:lnTo>
                  <a:lnTo>
                    <a:pt x="773" y="1802"/>
                  </a:lnTo>
                  <a:lnTo>
                    <a:pt x="757" y="1789"/>
                  </a:lnTo>
                  <a:lnTo>
                    <a:pt x="738" y="1776"/>
                  </a:lnTo>
                  <a:lnTo>
                    <a:pt x="716" y="1764"/>
                  </a:lnTo>
                  <a:lnTo>
                    <a:pt x="693" y="1753"/>
                  </a:lnTo>
                  <a:lnTo>
                    <a:pt x="669" y="1741"/>
                  </a:lnTo>
                  <a:lnTo>
                    <a:pt x="645" y="1730"/>
                  </a:lnTo>
                  <a:lnTo>
                    <a:pt x="622" y="1720"/>
                  </a:lnTo>
                  <a:lnTo>
                    <a:pt x="598" y="1708"/>
                  </a:lnTo>
                  <a:lnTo>
                    <a:pt x="572" y="1696"/>
                  </a:lnTo>
                  <a:lnTo>
                    <a:pt x="546" y="1685"/>
                  </a:lnTo>
                  <a:lnTo>
                    <a:pt x="520" y="1675"/>
                  </a:lnTo>
                  <a:lnTo>
                    <a:pt x="495" y="1665"/>
                  </a:lnTo>
                  <a:lnTo>
                    <a:pt x="471" y="1658"/>
                  </a:lnTo>
                  <a:lnTo>
                    <a:pt x="450" y="1654"/>
                  </a:lnTo>
                  <a:lnTo>
                    <a:pt x="432" y="1652"/>
                  </a:lnTo>
                  <a:close/>
                  <a:moveTo>
                    <a:pt x="2265" y="1643"/>
                  </a:moveTo>
                  <a:lnTo>
                    <a:pt x="2339" y="1643"/>
                  </a:lnTo>
                  <a:lnTo>
                    <a:pt x="2407" y="1644"/>
                  </a:lnTo>
                  <a:lnTo>
                    <a:pt x="2469" y="1646"/>
                  </a:lnTo>
                  <a:lnTo>
                    <a:pt x="2524" y="1649"/>
                  </a:lnTo>
                  <a:lnTo>
                    <a:pt x="2574" y="1652"/>
                  </a:lnTo>
                  <a:lnTo>
                    <a:pt x="2618" y="1655"/>
                  </a:lnTo>
                  <a:lnTo>
                    <a:pt x="2657" y="1658"/>
                  </a:lnTo>
                  <a:lnTo>
                    <a:pt x="2690" y="1662"/>
                  </a:lnTo>
                  <a:lnTo>
                    <a:pt x="2719" y="1665"/>
                  </a:lnTo>
                  <a:lnTo>
                    <a:pt x="2743" y="1668"/>
                  </a:lnTo>
                  <a:lnTo>
                    <a:pt x="2763" y="1672"/>
                  </a:lnTo>
                  <a:lnTo>
                    <a:pt x="2778" y="1675"/>
                  </a:lnTo>
                  <a:lnTo>
                    <a:pt x="2790" y="1677"/>
                  </a:lnTo>
                  <a:lnTo>
                    <a:pt x="2798" y="1679"/>
                  </a:lnTo>
                  <a:lnTo>
                    <a:pt x="2803" y="1680"/>
                  </a:lnTo>
                  <a:lnTo>
                    <a:pt x="2804" y="1681"/>
                  </a:lnTo>
                  <a:lnTo>
                    <a:pt x="2826" y="1687"/>
                  </a:lnTo>
                  <a:lnTo>
                    <a:pt x="2850" y="1693"/>
                  </a:lnTo>
                  <a:lnTo>
                    <a:pt x="2876" y="1700"/>
                  </a:lnTo>
                  <a:lnTo>
                    <a:pt x="2902" y="1708"/>
                  </a:lnTo>
                  <a:lnTo>
                    <a:pt x="2929" y="1716"/>
                  </a:lnTo>
                  <a:lnTo>
                    <a:pt x="2955" y="1727"/>
                  </a:lnTo>
                  <a:lnTo>
                    <a:pt x="2980" y="1740"/>
                  </a:lnTo>
                  <a:lnTo>
                    <a:pt x="3004" y="1756"/>
                  </a:lnTo>
                  <a:lnTo>
                    <a:pt x="3025" y="1773"/>
                  </a:lnTo>
                  <a:lnTo>
                    <a:pt x="3042" y="1795"/>
                  </a:lnTo>
                  <a:lnTo>
                    <a:pt x="3056" y="1819"/>
                  </a:lnTo>
                  <a:lnTo>
                    <a:pt x="3064" y="1836"/>
                  </a:lnTo>
                  <a:lnTo>
                    <a:pt x="3073" y="1859"/>
                  </a:lnTo>
                  <a:lnTo>
                    <a:pt x="3085" y="1886"/>
                  </a:lnTo>
                  <a:lnTo>
                    <a:pt x="3098" y="1918"/>
                  </a:lnTo>
                  <a:lnTo>
                    <a:pt x="3112" y="1954"/>
                  </a:lnTo>
                  <a:lnTo>
                    <a:pt x="3128" y="1994"/>
                  </a:lnTo>
                  <a:lnTo>
                    <a:pt x="3144" y="2037"/>
                  </a:lnTo>
                  <a:lnTo>
                    <a:pt x="3162" y="2083"/>
                  </a:lnTo>
                  <a:lnTo>
                    <a:pt x="3180" y="2132"/>
                  </a:lnTo>
                  <a:lnTo>
                    <a:pt x="3198" y="2182"/>
                  </a:lnTo>
                  <a:lnTo>
                    <a:pt x="3216" y="2233"/>
                  </a:lnTo>
                  <a:lnTo>
                    <a:pt x="3324" y="2233"/>
                  </a:lnTo>
                  <a:lnTo>
                    <a:pt x="3350" y="2237"/>
                  </a:lnTo>
                  <a:lnTo>
                    <a:pt x="3375" y="2246"/>
                  </a:lnTo>
                  <a:lnTo>
                    <a:pt x="3399" y="2261"/>
                  </a:lnTo>
                  <a:lnTo>
                    <a:pt x="3420" y="2279"/>
                  </a:lnTo>
                  <a:lnTo>
                    <a:pt x="3437" y="2302"/>
                  </a:lnTo>
                  <a:lnTo>
                    <a:pt x="3449" y="2326"/>
                  </a:lnTo>
                  <a:lnTo>
                    <a:pt x="3481" y="2419"/>
                  </a:lnTo>
                  <a:lnTo>
                    <a:pt x="3485" y="2438"/>
                  </a:lnTo>
                  <a:lnTo>
                    <a:pt x="3486" y="2458"/>
                  </a:lnTo>
                  <a:lnTo>
                    <a:pt x="3483" y="2477"/>
                  </a:lnTo>
                  <a:lnTo>
                    <a:pt x="3476" y="2494"/>
                  </a:lnTo>
                  <a:lnTo>
                    <a:pt x="3466" y="2508"/>
                  </a:lnTo>
                  <a:lnTo>
                    <a:pt x="3453" y="2520"/>
                  </a:lnTo>
                  <a:lnTo>
                    <a:pt x="3438" y="2528"/>
                  </a:lnTo>
                  <a:lnTo>
                    <a:pt x="3420" y="2530"/>
                  </a:lnTo>
                  <a:lnTo>
                    <a:pt x="3314" y="2530"/>
                  </a:lnTo>
                  <a:lnTo>
                    <a:pt x="3326" y="2563"/>
                  </a:lnTo>
                  <a:lnTo>
                    <a:pt x="3336" y="2591"/>
                  </a:lnTo>
                  <a:lnTo>
                    <a:pt x="3345" y="2613"/>
                  </a:lnTo>
                  <a:lnTo>
                    <a:pt x="3352" y="2630"/>
                  </a:lnTo>
                  <a:lnTo>
                    <a:pt x="3358" y="2642"/>
                  </a:lnTo>
                  <a:lnTo>
                    <a:pt x="3361" y="2650"/>
                  </a:lnTo>
                  <a:lnTo>
                    <a:pt x="3362" y="2652"/>
                  </a:lnTo>
                  <a:lnTo>
                    <a:pt x="3366" y="2662"/>
                  </a:lnTo>
                  <a:lnTo>
                    <a:pt x="3370" y="2678"/>
                  </a:lnTo>
                  <a:lnTo>
                    <a:pt x="3372" y="2698"/>
                  </a:lnTo>
                  <a:lnTo>
                    <a:pt x="3374" y="2717"/>
                  </a:lnTo>
                  <a:lnTo>
                    <a:pt x="3375" y="2734"/>
                  </a:lnTo>
                  <a:lnTo>
                    <a:pt x="3376" y="2745"/>
                  </a:lnTo>
                  <a:lnTo>
                    <a:pt x="3376" y="3440"/>
                  </a:lnTo>
                  <a:lnTo>
                    <a:pt x="3373" y="3465"/>
                  </a:lnTo>
                  <a:lnTo>
                    <a:pt x="3363" y="3487"/>
                  </a:lnTo>
                  <a:lnTo>
                    <a:pt x="3349" y="3505"/>
                  </a:lnTo>
                  <a:lnTo>
                    <a:pt x="3330" y="3521"/>
                  </a:lnTo>
                  <a:lnTo>
                    <a:pt x="3308" y="3529"/>
                  </a:lnTo>
                  <a:lnTo>
                    <a:pt x="3284" y="3533"/>
                  </a:lnTo>
                  <a:lnTo>
                    <a:pt x="3026" y="3533"/>
                  </a:lnTo>
                  <a:lnTo>
                    <a:pt x="3002" y="3529"/>
                  </a:lnTo>
                  <a:lnTo>
                    <a:pt x="2979" y="3521"/>
                  </a:lnTo>
                  <a:lnTo>
                    <a:pt x="2961" y="3505"/>
                  </a:lnTo>
                  <a:lnTo>
                    <a:pt x="2946" y="3487"/>
                  </a:lnTo>
                  <a:lnTo>
                    <a:pt x="2937" y="3465"/>
                  </a:lnTo>
                  <a:lnTo>
                    <a:pt x="2933" y="3440"/>
                  </a:lnTo>
                  <a:lnTo>
                    <a:pt x="2933" y="3310"/>
                  </a:lnTo>
                  <a:lnTo>
                    <a:pt x="1596" y="3310"/>
                  </a:lnTo>
                  <a:lnTo>
                    <a:pt x="1596" y="3440"/>
                  </a:lnTo>
                  <a:lnTo>
                    <a:pt x="1593" y="3465"/>
                  </a:lnTo>
                  <a:lnTo>
                    <a:pt x="1584" y="3487"/>
                  </a:lnTo>
                  <a:lnTo>
                    <a:pt x="1569" y="3505"/>
                  </a:lnTo>
                  <a:lnTo>
                    <a:pt x="1550" y="3521"/>
                  </a:lnTo>
                  <a:lnTo>
                    <a:pt x="1529" y="3529"/>
                  </a:lnTo>
                  <a:lnTo>
                    <a:pt x="1504" y="3533"/>
                  </a:lnTo>
                  <a:lnTo>
                    <a:pt x="1247" y="3533"/>
                  </a:lnTo>
                  <a:lnTo>
                    <a:pt x="1222" y="3529"/>
                  </a:lnTo>
                  <a:lnTo>
                    <a:pt x="1200" y="3521"/>
                  </a:lnTo>
                  <a:lnTo>
                    <a:pt x="1182" y="3505"/>
                  </a:lnTo>
                  <a:lnTo>
                    <a:pt x="1166" y="3487"/>
                  </a:lnTo>
                  <a:lnTo>
                    <a:pt x="1158" y="3465"/>
                  </a:lnTo>
                  <a:lnTo>
                    <a:pt x="1154" y="3440"/>
                  </a:lnTo>
                  <a:lnTo>
                    <a:pt x="1154" y="2745"/>
                  </a:lnTo>
                  <a:lnTo>
                    <a:pt x="1154" y="2734"/>
                  </a:lnTo>
                  <a:lnTo>
                    <a:pt x="1155" y="2717"/>
                  </a:lnTo>
                  <a:lnTo>
                    <a:pt x="1158" y="2698"/>
                  </a:lnTo>
                  <a:lnTo>
                    <a:pt x="1161" y="2678"/>
                  </a:lnTo>
                  <a:lnTo>
                    <a:pt x="1164" y="2662"/>
                  </a:lnTo>
                  <a:lnTo>
                    <a:pt x="1167" y="2652"/>
                  </a:lnTo>
                  <a:lnTo>
                    <a:pt x="1169" y="2650"/>
                  </a:lnTo>
                  <a:lnTo>
                    <a:pt x="1172" y="2642"/>
                  </a:lnTo>
                  <a:lnTo>
                    <a:pt x="1177" y="2630"/>
                  </a:lnTo>
                  <a:lnTo>
                    <a:pt x="1185" y="2613"/>
                  </a:lnTo>
                  <a:lnTo>
                    <a:pt x="1194" y="2591"/>
                  </a:lnTo>
                  <a:lnTo>
                    <a:pt x="1203" y="2563"/>
                  </a:lnTo>
                  <a:lnTo>
                    <a:pt x="1215" y="2530"/>
                  </a:lnTo>
                  <a:lnTo>
                    <a:pt x="1109" y="2530"/>
                  </a:lnTo>
                  <a:lnTo>
                    <a:pt x="1090" y="2528"/>
                  </a:lnTo>
                  <a:lnTo>
                    <a:pt x="1075" y="2520"/>
                  </a:lnTo>
                  <a:lnTo>
                    <a:pt x="1062" y="2508"/>
                  </a:lnTo>
                  <a:lnTo>
                    <a:pt x="1052" y="2494"/>
                  </a:lnTo>
                  <a:lnTo>
                    <a:pt x="1046" y="2477"/>
                  </a:lnTo>
                  <a:lnTo>
                    <a:pt x="1042" y="2458"/>
                  </a:lnTo>
                  <a:lnTo>
                    <a:pt x="1043" y="2438"/>
                  </a:lnTo>
                  <a:lnTo>
                    <a:pt x="1048" y="2419"/>
                  </a:lnTo>
                  <a:lnTo>
                    <a:pt x="1079" y="2326"/>
                  </a:lnTo>
                  <a:lnTo>
                    <a:pt x="1091" y="2302"/>
                  </a:lnTo>
                  <a:lnTo>
                    <a:pt x="1108" y="2279"/>
                  </a:lnTo>
                  <a:lnTo>
                    <a:pt x="1129" y="2261"/>
                  </a:lnTo>
                  <a:lnTo>
                    <a:pt x="1152" y="2246"/>
                  </a:lnTo>
                  <a:lnTo>
                    <a:pt x="1178" y="2237"/>
                  </a:lnTo>
                  <a:lnTo>
                    <a:pt x="1203" y="2233"/>
                  </a:lnTo>
                  <a:lnTo>
                    <a:pt x="1310" y="2233"/>
                  </a:lnTo>
                  <a:lnTo>
                    <a:pt x="1327" y="2184"/>
                  </a:lnTo>
                  <a:lnTo>
                    <a:pt x="1345" y="2137"/>
                  </a:lnTo>
                  <a:lnTo>
                    <a:pt x="1361" y="2092"/>
                  </a:lnTo>
                  <a:lnTo>
                    <a:pt x="1377" y="2048"/>
                  </a:lnTo>
                  <a:lnTo>
                    <a:pt x="1394" y="2006"/>
                  </a:lnTo>
                  <a:lnTo>
                    <a:pt x="1408" y="1968"/>
                  </a:lnTo>
                  <a:lnTo>
                    <a:pt x="1422" y="1933"/>
                  </a:lnTo>
                  <a:lnTo>
                    <a:pt x="1435" y="1903"/>
                  </a:lnTo>
                  <a:lnTo>
                    <a:pt x="1446" y="1876"/>
                  </a:lnTo>
                  <a:lnTo>
                    <a:pt x="1456" y="1853"/>
                  </a:lnTo>
                  <a:lnTo>
                    <a:pt x="1463" y="1835"/>
                  </a:lnTo>
                  <a:lnTo>
                    <a:pt x="1469" y="1823"/>
                  </a:lnTo>
                  <a:lnTo>
                    <a:pt x="1484" y="1799"/>
                  </a:lnTo>
                  <a:lnTo>
                    <a:pt x="1503" y="1780"/>
                  </a:lnTo>
                  <a:lnTo>
                    <a:pt x="1523" y="1761"/>
                  </a:lnTo>
                  <a:lnTo>
                    <a:pt x="1546" y="1747"/>
                  </a:lnTo>
                  <a:lnTo>
                    <a:pt x="1570" y="1734"/>
                  </a:lnTo>
                  <a:lnTo>
                    <a:pt x="1596" y="1723"/>
                  </a:lnTo>
                  <a:lnTo>
                    <a:pt x="1622" y="1713"/>
                  </a:lnTo>
                  <a:lnTo>
                    <a:pt x="1649" y="1704"/>
                  </a:lnTo>
                  <a:lnTo>
                    <a:pt x="1676" y="1697"/>
                  </a:lnTo>
                  <a:lnTo>
                    <a:pt x="1702" y="1689"/>
                  </a:lnTo>
                  <a:lnTo>
                    <a:pt x="1726" y="1681"/>
                  </a:lnTo>
                  <a:lnTo>
                    <a:pt x="1727" y="1680"/>
                  </a:lnTo>
                  <a:lnTo>
                    <a:pt x="1732" y="1679"/>
                  </a:lnTo>
                  <a:lnTo>
                    <a:pt x="1740" y="1677"/>
                  </a:lnTo>
                  <a:lnTo>
                    <a:pt x="1752" y="1675"/>
                  </a:lnTo>
                  <a:lnTo>
                    <a:pt x="1767" y="1672"/>
                  </a:lnTo>
                  <a:lnTo>
                    <a:pt x="1787" y="1668"/>
                  </a:lnTo>
                  <a:lnTo>
                    <a:pt x="1810" y="1665"/>
                  </a:lnTo>
                  <a:lnTo>
                    <a:pt x="1840" y="1662"/>
                  </a:lnTo>
                  <a:lnTo>
                    <a:pt x="1874" y="1658"/>
                  </a:lnTo>
                  <a:lnTo>
                    <a:pt x="1912" y="1655"/>
                  </a:lnTo>
                  <a:lnTo>
                    <a:pt x="1956" y="1652"/>
                  </a:lnTo>
                  <a:lnTo>
                    <a:pt x="2005" y="1649"/>
                  </a:lnTo>
                  <a:lnTo>
                    <a:pt x="2061" y="1646"/>
                  </a:lnTo>
                  <a:lnTo>
                    <a:pt x="2123" y="1644"/>
                  </a:lnTo>
                  <a:lnTo>
                    <a:pt x="2190" y="1643"/>
                  </a:lnTo>
                  <a:lnTo>
                    <a:pt x="2265" y="1643"/>
                  </a:lnTo>
                  <a:close/>
                  <a:moveTo>
                    <a:pt x="3055" y="1055"/>
                  </a:moveTo>
                  <a:lnTo>
                    <a:pt x="3037" y="1056"/>
                  </a:lnTo>
                  <a:lnTo>
                    <a:pt x="3016" y="1062"/>
                  </a:lnTo>
                  <a:lnTo>
                    <a:pt x="2992" y="1068"/>
                  </a:lnTo>
                  <a:lnTo>
                    <a:pt x="2967" y="1077"/>
                  </a:lnTo>
                  <a:lnTo>
                    <a:pt x="2941" y="1088"/>
                  </a:lnTo>
                  <a:lnTo>
                    <a:pt x="2915" y="1099"/>
                  </a:lnTo>
                  <a:lnTo>
                    <a:pt x="2889" y="1111"/>
                  </a:lnTo>
                  <a:lnTo>
                    <a:pt x="2865" y="1123"/>
                  </a:lnTo>
                  <a:lnTo>
                    <a:pt x="2842" y="1134"/>
                  </a:lnTo>
                  <a:lnTo>
                    <a:pt x="2818" y="1145"/>
                  </a:lnTo>
                  <a:lnTo>
                    <a:pt x="2794" y="1157"/>
                  </a:lnTo>
                  <a:lnTo>
                    <a:pt x="2771" y="1168"/>
                  </a:lnTo>
                  <a:lnTo>
                    <a:pt x="2749" y="1180"/>
                  </a:lnTo>
                  <a:lnTo>
                    <a:pt x="2731" y="1192"/>
                  </a:lnTo>
                  <a:lnTo>
                    <a:pt x="2715" y="1206"/>
                  </a:lnTo>
                  <a:lnTo>
                    <a:pt x="2702" y="1221"/>
                  </a:lnTo>
                  <a:lnTo>
                    <a:pt x="2694" y="1237"/>
                  </a:lnTo>
                  <a:lnTo>
                    <a:pt x="2691" y="1255"/>
                  </a:lnTo>
                  <a:lnTo>
                    <a:pt x="2693" y="1274"/>
                  </a:lnTo>
                  <a:lnTo>
                    <a:pt x="2697" y="1290"/>
                  </a:lnTo>
                  <a:lnTo>
                    <a:pt x="2705" y="1304"/>
                  </a:lnTo>
                  <a:lnTo>
                    <a:pt x="2717" y="1315"/>
                  </a:lnTo>
                  <a:lnTo>
                    <a:pt x="2732" y="1322"/>
                  </a:lnTo>
                  <a:lnTo>
                    <a:pt x="2753" y="1329"/>
                  </a:lnTo>
                  <a:lnTo>
                    <a:pt x="2779" y="1332"/>
                  </a:lnTo>
                  <a:lnTo>
                    <a:pt x="2811" y="1333"/>
                  </a:lnTo>
                  <a:lnTo>
                    <a:pt x="2934" y="1333"/>
                  </a:lnTo>
                  <a:lnTo>
                    <a:pt x="2964" y="1333"/>
                  </a:lnTo>
                  <a:lnTo>
                    <a:pt x="2993" y="1331"/>
                  </a:lnTo>
                  <a:lnTo>
                    <a:pt x="3021" y="1329"/>
                  </a:lnTo>
                  <a:lnTo>
                    <a:pt x="3049" y="1325"/>
                  </a:lnTo>
                  <a:lnTo>
                    <a:pt x="3074" y="1319"/>
                  </a:lnTo>
                  <a:lnTo>
                    <a:pt x="3097" y="1312"/>
                  </a:lnTo>
                  <a:lnTo>
                    <a:pt x="3116" y="1303"/>
                  </a:lnTo>
                  <a:lnTo>
                    <a:pt x="3131" y="1291"/>
                  </a:lnTo>
                  <a:lnTo>
                    <a:pt x="3143" y="1277"/>
                  </a:lnTo>
                  <a:lnTo>
                    <a:pt x="3151" y="1260"/>
                  </a:lnTo>
                  <a:lnTo>
                    <a:pt x="3154" y="1241"/>
                  </a:lnTo>
                  <a:lnTo>
                    <a:pt x="3154" y="1148"/>
                  </a:lnTo>
                  <a:lnTo>
                    <a:pt x="3152" y="1124"/>
                  </a:lnTo>
                  <a:lnTo>
                    <a:pt x="3149" y="1104"/>
                  </a:lnTo>
                  <a:lnTo>
                    <a:pt x="3142" y="1088"/>
                  </a:lnTo>
                  <a:lnTo>
                    <a:pt x="3134" y="1077"/>
                  </a:lnTo>
                  <a:lnTo>
                    <a:pt x="3124" y="1068"/>
                  </a:lnTo>
                  <a:lnTo>
                    <a:pt x="3112" y="1062"/>
                  </a:lnTo>
                  <a:lnTo>
                    <a:pt x="3099" y="1058"/>
                  </a:lnTo>
                  <a:lnTo>
                    <a:pt x="3086" y="1056"/>
                  </a:lnTo>
                  <a:lnTo>
                    <a:pt x="3070" y="1055"/>
                  </a:lnTo>
                  <a:lnTo>
                    <a:pt x="3055" y="1055"/>
                  </a:lnTo>
                  <a:close/>
                  <a:moveTo>
                    <a:pt x="1222" y="770"/>
                  </a:moveTo>
                  <a:lnTo>
                    <a:pt x="1144" y="770"/>
                  </a:lnTo>
                  <a:lnTo>
                    <a:pt x="1072" y="773"/>
                  </a:lnTo>
                  <a:lnTo>
                    <a:pt x="1006" y="775"/>
                  </a:lnTo>
                  <a:lnTo>
                    <a:pt x="948" y="778"/>
                  </a:lnTo>
                  <a:lnTo>
                    <a:pt x="894" y="781"/>
                  </a:lnTo>
                  <a:lnTo>
                    <a:pt x="846" y="786"/>
                  </a:lnTo>
                  <a:lnTo>
                    <a:pt x="803" y="791"/>
                  </a:lnTo>
                  <a:lnTo>
                    <a:pt x="765" y="797"/>
                  </a:lnTo>
                  <a:lnTo>
                    <a:pt x="731" y="803"/>
                  </a:lnTo>
                  <a:lnTo>
                    <a:pt x="703" y="810"/>
                  </a:lnTo>
                  <a:lnTo>
                    <a:pt x="677" y="816"/>
                  </a:lnTo>
                  <a:lnTo>
                    <a:pt x="655" y="823"/>
                  </a:lnTo>
                  <a:lnTo>
                    <a:pt x="638" y="830"/>
                  </a:lnTo>
                  <a:lnTo>
                    <a:pt x="622" y="837"/>
                  </a:lnTo>
                  <a:lnTo>
                    <a:pt x="609" y="845"/>
                  </a:lnTo>
                  <a:lnTo>
                    <a:pt x="600" y="851"/>
                  </a:lnTo>
                  <a:lnTo>
                    <a:pt x="591" y="858"/>
                  </a:lnTo>
                  <a:lnTo>
                    <a:pt x="585" y="864"/>
                  </a:lnTo>
                  <a:lnTo>
                    <a:pt x="580" y="871"/>
                  </a:lnTo>
                  <a:lnTo>
                    <a:pt x="577" y="877"/>
                  </a:lnTo>
                  <a:lnTo>
                    <a:pt x="574" y="882"/>
                  </a:lnTo>
                  <a:lnTo>
                    <a:pt x="572" y="887"/>
                  </a:lnTo>
                  <a:lnTo>
                    <a:pt x="570" y="892"/>
                  </a:lnTo>
                  <a:lnTo>
                    <a:pt x="565" y="904"/>
                  </a:lnTo>
                  <a:lnTo>
                    <a:pt x="557" y="920"/>
                  </a:lnTo>
                  <a:lnTo>
                    <a:pt x="546" y="940"/>
                  </a:lnTo>
                  <a:lnTo>
                    <a:pt x="534" y="962"/>
                  </a:lnTo>
                  <a:lnTo>
                    <a:pt x="521" y="992"/>
                  </a:lnTo>
                  <a:lnTo>
                    <a:pt x="506" y="1025"/>
                  </a:lnTo>
                  <a:lnTo>
                    <a:pt x="490" y="1064"/>
                  </a:lnTo>
                  <a:lnTo>
                    <a:pt x="472" y="1110"/>
                  </a:lnTo>
                  <a:lnTo>
                    <a:pt x="455" y="1162"/>
                  </a:lnTo>
                  <a:lnTo>
                    <a:pt x="437" y="1221"/>
                  </a:lnTo>
                  <a:lnTo>
                    <a:pt x="419" y="1288"/>
                  </a:lnTo>
                  <a:lnTo>
                    <a:pt x="422" y="1289"/>
                  </a:lnTo>
                  <a:lnTo>
                    <a:pt x="432" y="1291"/>
                  </a:lnTo>
                  <a:lnTo>
                    <a:pt x="447" y="1295"/>
                  </a:lnTo>
                  <a:lnTo>
                    <a:pt x="469" y="1301"/>
                  </a:lnTo>
                  <a:lnTo>
                    <a:pt x="497" y="1307"/>
                  </a:lnTo>
                  <a:lnTo>
                    <a:pt x="532" y="1315"/>
                  </a:lnTo>
                  <a:lnTo>
                    <a:pt x="572" y="1322"/>
                  </a:lnTo>
                  <a:lnTo>
                    <a:pt x="620" y="1330"/>
                  </a:lnTo>
                  <a:lnTo>
                    <a:pt x="673" y="1339"/>
                  </a:lnTo>
                  <a:lnTo>
                    <a:pt x="732" y="1346"/>
                  </a:lnTo>
                  <a:lnTo>
                    <a:pt x="799" y="1354"/>
                  </a:lnTo>
                  <a:lnTo>
                    <a:pt x="870" y="1361"/>
                  </a:lnTo>
                  <a:lnTo>
                    <a:pt x="949" y="1366"/>
                  </a:lnTo>
                  <a:lnTo>
                    <a:pt x="1034" y="1370"/>
                  </a:lnTo>
                  <a:lnTo>
                    <a:pt x="1125" y="1373"/>
                  </a:lnTo>
                  <a:lnTo>
                    <a:pt x="1222" y="1374"/>
                  </a:lnTo>
                  <a:lnTo>
                    <a:pt x="1320" y="1373"/>
                  </a:lnTo>
                  <a:lnTo>
                    <a:pt x="1411" y="1370"/>
                  </a:lnTo>
                  <a:lnTo>
                    <a:pt x="1495" y="1366"/>
                  </a:lnTo>
                  <a:lnTo>
                    <a:pt x="1573" y="1361"/>
                  </a:lnTo>
                  <a:lnTo>
                    <a:pt x="1646" y="1354"/>
                  </a:lnTo>
                  <a:lnTo>
                    <a:pt x="1711" y="1346"/>
                  </a:lnTo>
                  <a:lnTo>
                    <a:pt x="1771" y="1339"/>
                  </a:lnTo>
                  <a:lnTo>
                    <a:pt x="1824" y="1330"/>
                  </a:lnTo>
                  <a:lnTo>
                    <a:pt x="1871" y="1322"/>
                  </a:lnTo>
                  <a:lnTo>
                    <a:pt x="1912" y="1315"/>
                  </a:lnTo>
                  <a:lnTo>
                    <a:pt x="1945" y="1307"/>
                  </a:lnTo>
                  <a:lnTo>
                    <a:pt x="1974" y="1301"/>
                  </a:lnTo>
                  <a:lnTo>
                    <a:pt x="1995" y="1295"/>
                  </a:lnTo>
                  <a:lnTo>
                    <a:pt x="2011" y="1291"/>
                  </a:lnTo>
                  <a:lnTo>
                    <a:pt x="2020" y="1289"/>
                  </a:lnTo>
                  <a:lnTo>
                    <a:pt x="2024" y="1288"/>
                  </a:lnTo>
                  <a:lnTo>
                    <a:pt x="2005" y="1220"/>
                  </a:lnTo>
                  <a:lnTo>
                    <a:pt x="1986" y="1159"/>
                  </a:lnTo>
                  <a:lnTo>
                    <a:pt x="1966" y="1104"/>
                  </a:lnTo>
                  <a:lnTo>
                    <a:pt x="1948" y="1055"/>
                  </a:lnTo>
                  <a:lnTo>
                    <a:pt x="1929" y="1013"/>
                  </a:lnTo>
                  <a:lnTo>
                    <a:pt x="1912" y="976"/>
                  </a:lnTo>
                  <a:lnTo>
                    <a:pt x="1898" y="944"/>
                  </a:lnTo>
                  <a:lnTo>
                    <a:pt x="1884" y="917"/>
                  </a:lnTo>
                  <a:lnTo>
                    <a:pt x="1874" y="895"/>
                  </a:lnTo>
                  <a:lnTo>
                    <a:pt x="1866" y="876"/>
                  </a:lnTo>
                  <a:lnTo>
                    <a:pt x="1866" y="875"/>
                  </a:lnTo>
                  <a:lnTo>
                    <a:pt x="1865" y="873"/>
                  </a:lnTo>
                  <a:lnTo>
                    <a:pt x="1864" y="871"/>
                  </a:lnTo>
                  <a:lnTo>
                    <a:pt x="1861" y="866"/>
                  </a:lnTo>
                  <a:lnTo>
                    <a:pt x="1857" y="862"/>
                  </a:lnTo>
                  <a:lnTo>
                    <a:pt x="1852" y="858"/>
                  </a:lnTo>
                  <a:lnTo>
                    <a:pt x="1844" y="852"/>
                  </a:lnTo>
                  <a:lnTo>
                    <a:pt x="1834" y="846"/>
                  </a:lnTo>
                  <a:lnTo>
                    <a:pt x="1822" y="839"/>
                  </a:lnTo>
                  <a:lnTo>
                    <a:pt x="1807" y="833"/>
                  </a:lnTo>
                  <a:lnTo>
                    <a:pt x="1789" y="826"/>
                  </a:lnTo>
                  <a:lnTo>
                    <a:pt x="1768" y="820"/>
                  </a:lnTo>
                  <a:lnTo>
                    <a:pt x="1743" y="812"/>
                  </a:lnTo>
                  <a:lnTo>
                    <a:pt x="1714" y="805"/>
                  </a:lnTo>
                  <a:lnTo>
                    <a:pt x="1680" y="800"/>
                  </a:lnTo>
                  <a:lnTo>
                    <a:pt x="1642" y="793"/>
                  </a:lnTo>
                  <a:lnTo>
                    <a:pt x="1599" y="788"/>
                  </a:lnTo>
                  <a:lnTo>
                    <a:pt x="1550" y="782"/>
                  </a:lnTo>
                  <a:lnTo>
                    <a:pt x="1497" y="779"/>
                  </a:lnTo>
                  <a:lnTo>
                    <a:pt x="1438" y="775"/>
                  </a:lnTo>
                  <a:lnTo>
                    <a:pt x="1372" y="773"/>
                  </a:lnTo>
                  <a:lnTo>
                    <a:pt x="1300" y="770"/>
                  </a:lnTo>
                  <a:lnTo>
                    <a:pt x="1222" y="770"/>
                  </a:lnTo>
                  <a:close/>
                  <a:moveTo>
                    <a:pt x="1222" y="597"/>
                  </a:moveTo>
                  <a:lnTo>
                    <a:pt x="1297" y="598"/>
                  </a:lnTo>
                  <a:lnTo>
                    <a:pt x="1364" y="599"/>
                  </a:lnTo>
                  <a:lnTo>
                    <a:pt x="1426" y="601"/>
                  </a:lnTo>
                  <a:lnTo>
                    <a:pt x="1482" y="604"/>
                  </a:lnTo>
                  <a:lnTo>
                    <a:pt x="1531" y="607"/>
                  </a:lnTo>
                  <a:lnTo>
                    <a:pt x="1575" y="610"/>
                  </a:lnTo>
                  <a:lnTo>
                    <a:pt x="1614" y="613"/>
                  </a:lnTo>
                  <a:lnTo>
                    <a:pt x="1647" y="617"/>
                  </a:lnTo>
                  <a:lnTo>
                    <a:pt x="1676" y="620"/>
                  </a:lnTo>
                  <a:lnTo>
                    <a:pt x="1701" y="623"/>
                  </a:lnTo>
                  <a:lnTo>
                    <a:pt x="1720" y="626"/>
                  </a:lnTo>
                  <a:lnTo>
                    <a:pt x="1735" y="630"/>
                  </a:lnTo>
                  <a:lnTo>
                    <a:pt x="1747" y="632"/>
                  </a:lnTo>
                  <a:lnTo>
                    <a:pt x="1755" y="634"/>
                  </a:lnTo>
                  <a:lnTo>
                    <a:pt x="1759" y="635"/>
                  </a:lnTo>
                  <a:lnTo>
                    <a:pt x="1762" y="636"/>
                  </a:lnTo>
                  <a:lnTo>
                    <a:pt x="1783" y="642"/>
                  </a:lnTo>
                  <a:lnTo>
                    <a:pt x="1807" y="647"/>
                  </a:lnTo>
                  <a:lnTo>
                    <a:pt x="1833" y="655"/>
                  </a:lnTo>
                  <a:lnTo>
                    <a:pt x="1859" y="662"/>
                  </a:lnTo>
                  <a:lnTo>
                    <a:pt x="1887" y="671"/>
                  </a:lnTo>
                  <a:lnTo>
                    <a:pt x="1913" y="682"/>
                  </a:lnTo>
                  <a:lnTo>
                    <a:pt x="1938" y="695"/>
                  </a:lnTo>
                  <a:lnTo>
                    <a:pt x="1962" y="710"/>
                  </a:lnTo>
                  <a:lnTo>
                    <a:pt x="1982" y="728"/>
                  </a:lnTo>
                  <a:lnTo>
                    <a:pt x="2000" y="750"/>
                  </a:lnTo>
                  <a:lnTo>
                    <a:pt x="2014" y="774"/>
                  </a:lnTo>
                  <a:lnTo>
                    <a:pt x="2020" y="791"/>
                  </a:lnTo>
                  <a:lnTo>
                    <a:pt x="2030" y="813"/>
                  </a:lnTo>
                  <a:lnTo>
                    <a:pt x="2042" y="841"/>
                  </a:lnTo>
                  <a:lnTo>
                    <a:pt x="2055" y="873"/>
                  </a:lnTo>
                  <a:lnTo>
                    <a:pt x="2069" y="909"/>
                  </a:lnTo>
                  <a:lnTo>
                    <a:pt x="2085" y="949"/>
                  </a:lnTo>
                  <a:lnTo>
                    <a:pt x="2102" y="992"/>
                  </a:lnTo>
                  <a:lnTo>
                    <a:pt x="2119" y="1038"/>
                  </a:lnTo>
                  <a:lnTo>
                    <a:pt x="2137" y="1087"/>
                  </a:lnTo>
                  <a:lnTo>
                    <a:pt x="2155" y="1137"/>
                  </a:lnTo>
                  <a:lnTo>
                    <a:pt x="2174" y="1188"/>
                  </a:lnTo>
                  <a:lnTo>
                    <a:pt x="2282" y="1188"/>
                  </a:lnTo>
                  <a:lnTo>
                    <a:pt x="2308" y="1192"/>
                  </a:lnTo>
                  <a:lnTo>
                    <a:pt x="2333" y="1201"/>
                  </a:lnTo>
                  <a:lnTo>
                    <a:pt x="2357" y="1216"/>
                  </a:lnTo>
                  <a:lnTo>
                    <a:pt x="2377" y="1234"/>
                  </a:lnTo>
                  <a:lnTo>
                    <a:pt x="2395" y="1256"/>
                  </a:lnTo>
                  <a:lnTo>
                    <a:pt x="2406" y="1281"/>
                  </a:lnTo>
                  <a:lnTo>
                    <a:pt x="2438" y="1374"/>
                  </a:lnTo>
                  <a:lnTo>
                    <a:pt x="2443" y="1393"/>
                  </a:lnTo>
                  <a:lnTo>
                    <a:pt x="2443" y="1413"/>
                  </a:lnTo>
                  <a:lnTo>
                    <a:pt x="2439" y="1432"/>
                  </a:lnTo>
                  <a:lnTo>
                    <a:pt x="2433" y="1449"/>
                  </a:lnTo>
                  <a:lnTo>
                    <a:pt x="2423" y="1463"/>
                  </a:lnTo>
                  <a:lnTo>
                    <a:pt x="2410" y="1475"/>
                  </a:lnTo>
                  <a:lnTo>
                    <a:pt x="2395" y="1482"/>
                  </a:lnTo>
                  <a:lnTo>
                    <a:pt x="2377" y="1485"/>
                  </a:lnTo>
                  <a:lnTo>
                    <a:pt x="2271" y="1485"/>
                  </a:lnTo>
                  <a:lnTo>
                    <a:pt x="2272" y="1488"/>
                  </a:lnTo>
                  <a:lnTo>
                    <a:pt x="2273" y="1490"/>
                  </a:lnTo>
                  <a:lnTo>
                    <a:pt x="2274" y="1494"/>
                  </a:lnTo>
                  <a:lnTo>
                    <a:pt x="2270" y="1494"/>
                  </a:lnTo>
                  <a:lnTo>
                    <a:pt x="2265" y="1494"/>
                  </a:lnTo>
                  <a:lnTo>
                    <a:pt x="2185" y="1494"/>
                  </a:lnTo>
                  <a:lnTo>
                    <a:pt x="2113" y="1495"/>
                  </a:lnTo>
                  <a:lnTo>
                    <a:pt x="2047" y="1497"/>
                  </a:lnTo>
                  <a:lnTo>
                    <a:pt x="1988" y="1500"/>
                  </a:lnTo>
                  <a:lnTo>
                    <a:pt x="1935" y="1504"/>
                  </a:lnTo>
                  <a:lnTo>
                    <a:pt x="1887" y="1507"/>
                  </a:lnTo>
                  <a:lnTo>
                    <a:pt x="1845" y="1511"/>
                  </a:lnTo>
                  <a:lnTo>
                    <a:pt x="1808" y="1516"/>
                  </a:lnTo>
                  <a:lnTo>
                    <a:pt x="1777" y="1520"/>
                  </a:lnTo>
                  <a:lnTo>
                    <a:pt x="1751" y="1523"/>
                  </a:lnTo>
                  <a:lnTo>
                    <a:pt x="1728" y="1528"/>
                  </a:lnTo>
                  <a:lnTo>
                    <a:pt x="1710" y="1531"/>
                  </a:lnTo>
                  <a:lnTo>
                    <a:pt x="1696" y="1534"/>
                  </a:lnTo>
                  <a:lnTo>
                    <a:pt x="1685" y="1537"/>
                  </a:lnTo>
                  <a:lnTo>
                    <a:pt x="1678" y="1540"/>
                  </a:lnTo>
                  <a:lnTo>
                    <a:pt x="1634" y="1553"/>
                  </a:lnTo>
                  <a:lnTo>
                    <a:pt x="1608" y="1561"/>
                  </a:lnTo>
                  <a:lnTo>
                    <a:pt x="1581" y="1570"/>
                  </a:lnTo>
                  <a:lnTo>
                    <a:pt x="1552" y="1580"/>
                  </a:lnTo>
                  <a:lnTo>
                    <a:pt x="1522" y="1592"/>
                  </a:lnTo>
                  <a:lnTo>
                    <a:pt x="1492" y="1606"/>
                  </a:lnTo>
                  <a:lnTo>
                    <a:pt x="1462" y="1622"/>
                  </a:lnTo>
                  <a:lnTo>
                    <a:pt x="1434" y="1642"/>
                  </a:lnTo>
                  <a:lnTo>
                    <a:pt x="1406" y="1665"/>
                  </a:lnTo>
                  <a:lnTo>
                    <a:pt x="1381" y="1691"/>
                  </a:lnTo>
                  <a:lnTo>
                    <a:pt x="1357" y="1721"/>
                  </a:lnTo>
                  <a:lnTo>
                    <a:pt x="1337" y="1756"/>
                  </a:lnTo>
                  <a:lnTo>
                    <a:pt x="1330" y="1771"/>
                  </a:lnTo>
                  <a:lnTo>
                    <a:pt x="1320" y="1792"/>
                  </a:lnTo>
                  <a:lnTo>
                    <a:pt x="1309" y="1817"/>
                  </a:lnTo>
                  <a:lnTo>
                    <a:pt x="1297" y="1846"/>
                  </a:lnTo>
                  <a:lnTo>
                    <a:pt x="1284" y="1879"/>
                  </a:lnTo>
                  <a:lnTo>
                    <a:pt x="1270" y="1915"/>
                  </a:lnTo>
                  <a:lnTo>
                    <a:pt x="1255" y="1954"/>
                  </a:lnTo>
                  <a:lnTo>
                    <a:pt x="1238" y="1996"/>
                  </a:lnTo>
                  <a:lnTo>
                    <a:pt x="1222" y="2039"/>
                  </a:lnTo>
                  <a:lnTo>
                    <a:pt x="1206" y="2084"/>
                  </a:lnTo>
                  <a:lnTo>
                    <a:pt x="1203" y="2084"/>
                  </a:lnTo>
                  <a:lnTo>
                    <a:pt x="1163" y="2087"/>
                  </a:lnTo>
                  <a:lnTo>
                    <a:pt x="1123" y="2098"/>
                  </a:lnTo>
                  <a:lnTo>
                    <a:pt x="1085" y="2113"/>
                  </a:lnTo>
                  <a:lnTo>
                    <a:pt x="1049" y="2135"/>
                  </a:lnTo>
                  <a:lnTo>
                    <a:pt x="1016" y="2161"/>
                  </a:lnTo>
                  <a:lnTo>
                    <a:pt x="988" y="2192"/>
                  </a:lnTo>
                  <a:lnTo>
                    <a:pt x="964" y="2227"/>
                  </a:lnTo>
                  <a:lnTo>
                    <a:pt x="946" y="2265"/>
                  </a:lnTo>
                  <a:lnTo>
                    <a:pt x="554" y="2265"/>
                  </a:lnTo>
                  <a:lnTo>
                    <a:pt x="554" y="2395"/>
                  </a:lnTo>
                  <a:lnTo>
                    <a:pt x="551" y="2420"/>
                  </a:lnTo>
                  <a:lnTo>
                    <a:pt x="541" y="2442"/>
                  </a:lnTo>
                  <a:lnTo>
                    <a:pt x="527" y="2460"/>
                  </a:lnTo>
                  <a:lnTo>
                    <a:pt x="508" y="2474"/>
                  </a:lnTo>
                  <a:lnTo>
                    <a:pt x="486" y="2484"/>
                  </a:lnTo>
                  <a:lnTo>
                    <a:pt x="461" y="2488"/>
                  </a:lnTo>
                  <a:lnTo>
                    <a:pt x="203" y="2488"/>
                  </a:lnTo>
                  <a:lnTo>
                    <a:pt x="180" y="2484"/>
                  </a:lnTo>
                  <a:lnTo>
                    <a:pt x="158" y="2476"/>
                  </a:lnTo>
                  <a:lnTo>
                    <a:pt x="138" y="2460"/>
                  </a:lnTo>
                  <a:lnTo>
                    <a:pt x="124" y="2442"/>
                  </a:lnTo>
                  <a:lnTo>
                    <a:pt x="115" y="2420"/>
                  </a:lnTo>
                  <a:lnTo>
                    <a:pt x="112" y="2395"/>
                  </a:lnTo>
                  <a:lnTo>
                    <a:pt x="112" y="1700"/>
                  </a:lnTo>
                  <a:lnTo>
                    <a:pt x="112" y="1688"/>
                  </a:lnTo>
                  <a:lnTo>
                    <a:pt x="113" y="1672"/>
                  </a:lnTo>
                  <a:lnTo>
                    <a:pt x="115" y="1652"/>
                  </a:lnTo>
                  <a:lnTo>
                    <a:pt x="118" y="1633"/>
                  </a:lnTo>
                  <a:lnTo>
                    <a:pt x="122" y="1617"/>
                  </a:lnTo>
                  <a:lnTo>
                    <a:pt x="125" y="1607"/>
                  </a:lnTo>
                  <a:lnTo>
                    <a:pt x="126" y="1605"/>
                  </a:lnTo>
                  <a:lnTo>
                    <a:pt x="129" y="1597"/>
                  </a:lnTo>
                  <a:lnTo>
                    <a:pt x="135" y="1585"/>
                  </a:lnTo>
                  <a:lnTo>
                    <a:pt x="143" y="1568"/>
                  </a:lnTo>
                  <a:lnTo>
                    <a:pt x="151" y="1546"/>
                  </a:lnTo>
                  <a:lnTo>
                    <a:pt x="161" y="1518"/>
                  </a:lnTo>
                  <a:lnTo>
                    <a:pt x="173" y="1485"/>
                  </a:lnTo>
                  <a:lnTo>
                    <a:pt x="66" y="1485"/>
                  </a:lnTo>
                  <a:lnTo>
                    <a:pt x="48" y="1483"/>
                  </a:lnTo>
                  <a:lnTo>
                    <a:pt x="33" y="1475"/>
                  </a:lnTo>
                  <a:lnTo>
                    <a:pt x="20" y="1463"/>
                  </a:lnTo>
                  <a:lnTo>
                    <a:pt x="10" y="1449"/>
                  </a:lnTo>
                  <a:lnTo>
                    <a:pt x="3" y="1432"/>
                  </a:lnTo>
                  <a:lnTo>
                    <a:pt x="0" y="1413"/>
                  </a:lnTo>
                  <a:lnTo>
                    <a:pt x="0" y="1393"/>
                  </a:lnTo>
                  <a:lnTo>
                    <a:pt x="5" y="1374"/>
                  </a:lnTo>
                  <a:lnTo>
                    <a:pt x="37" y="1281"/>
                  </a:lnTo>
                  <a:lnTo>
                    <a:pt x="49" y="1256"/>
                  </a:lnTo>
                  <a:lnTo>
                    <a:pt x="65" y="1234"/>
                  </a:lnTo>
                  <a:lnTo>
                    <a:pt x="86" y="1216"/>
                  </a:lnTo>
                  <a:lnTo>
                    <a:pt x="110" y="1201"/>
                  </a:lnTo>
                  <a:lnTo>
                    <a:pt x="135" y="1192"/>
                  </a:lnTo>
                  <a:lnTo>
                    <a:pt x="161" y="1188"/>
                  </a:lnTo>
                  <a:lnTo>
                    <a:pt x="268" y="1188"/>
                  </a:lnTo>
                  <a:lnTo>
                    <a:pt x="285" y="1139"/>
                  </a:lnTo>
                  <a:lnTo>
                    <a:pt x="302" y="1092"/>
                  </a:lnTo>
                  <a:lnTo>
                    <a:pt x="319" y="1046"/>
                  </a:lnTo>
                  <a:lnTo>
                    <a:pt x="335" y="1003"/>
                  </a:lnTo>
                  <a:lnTo>
                    <a:pt x="351" y="961"/>
                  </a:lnTo>
                  <a:lnTo>
                    <a:pt x="366" y="923"/>
                  </a:lnTo>
                  <a:lnTo>
                    <a:pt x="380" y="888"/>
                  </a:lnTo>
                  <a:lnTo>
                    <a:pt x="392" y="857"/>
                  </a:lnTo>
                  <a:lnTo>
                    <a:pt x="404" y="830"/>
                  </a:lnTo>
                  <a:lnTo>
                    <a:pt x="413" y="808"/>
                  </a:lnTo>
                  <a:lnTo>
                    <a:pt x="421" y="790"/>
                  </a:lnTo>
                  <a:lnTo>
                    <a:pt x="427" y="778"/>
                  </a:lnTo>
                  <a:lnTo>
                    <a:pt x="442" y="754"/>
                  </a:lnTo>
                  <a:lnTo>
                    <a:pt x="459" y="733"/>
                  </a:lnTo>
                  <a:lnTo>
                    <a:pt x="480" y="716"/>
                  </a:lnTo>
                  <a:lnTo>
                    <a:pt x="503" y="702"/>
                  </a:lnTo>
                  <a:lnTo>
                    <a:pt x="528" y="689"/>
                  </a:lnTo>
                  <a:lnTo>
                    <a:pt x="553" y="678"/>
                  </a:lnTo>
                  <a:lnTo>
                    <a:pt x="580" y="668"/>
                  </a:lnTo>
                  <a:lnTo>
                    <a:pt x="606" y="659"/>
                  </a:lnTo>
                  <a:lnTo>
                    <a:pt x="633" y="652"/>
                  </a:lnTo>
                  <a:lnTo>
                    <a:pt x="658" y="644"/>
                  </a:lnTo>
                  <a:lnTo>
                    <a:pt x="683" y="636"/>
                  </a:lnTo>
                  <a:lnTo>
                    <a:pt x="684" y="635"/>
                  </a:lnTo>
                  <a:lnTo>
                    <a:pt x="690" y="634"/>
                  </a:lnTo>
                  <a:lnTo>
                    <a:pt x="697" y="632"/>
                  </a:lnTo>
                  <a:lnTo>
                    <a:pt x="709" y="630"/>
                  </a:lnTo>
                  <a:lnTo>
                    <a:pt x="725" y="626"/>
                  </a:lnTo>
                  <a:lnTo>
                    <a:pt x="744" y="623"/>
                  </a:lnTo>
                  <a:lnTo>
                    <a:pt x="768" y="620"/>
                  </a:lnTo>
                  <a:lnTo>
                    <a:pt x="798" y="617"/>
                  </a:lnTo>
                  <a:lnTo>
                    <a:pt x="830" y="613"/>
                  </a:lnTo>
                  <a:lnTo>
                    <a:pt x="869" y="610"/>
                  </a:lnTo>
                  <a:lnTo>
                    <a:pt x="913" y="607"/>
                  </a:lnTo>
                  <a:lnTo>
                    <a:pt x="963" y="604"/>
                  </a:lnTo>
                  <a:lnTo>
                    <a:pt x="1018" y="601"/>
                  </a:lnTo>
                  <a:lnTo>
                    <a:pt x="1080" y="599"/>
                  </a:lnTo>
                  <a:lnTo>
                    <a:pt x="1148" y="598"/>
                  </a:lnTo>
                  <a:lnTo>
                    <a:pt x="1222" y="597"/>
                  </a:lnTo>
                  <a:close/>
                  <a:moveTo>
                    <a:pt x="2264" y="0"/>
                  </a:moveTo>
                  <a:lnTo>
                    <a:pt x="2265" y="0"/>
                  </a:lnTo>
                  <a:lnTo>
                    <a:pt x="2339" y="0"/>
                  </a:lnTo>
                  <a:lnTo>
                    <a:pt x="2407" y="1"/>
                  </a:lnTo>
                  <a:lnTo>
                    <a:pt x="2469" y="4"/>
                  </a:lnTo>
                  <a:lnTo>
                    <a:pt x="2524" y="6"/>
                  </a:lnTo>
                  <a:lnTo>
                    <a:pt x="2573" y="9"/>
                  </a:lnTo>
                  <a:lnTo>
                    <a:pt x="2618" y="12"/>
                  </a:lnTo>
                  <a:lnTo>
                    <a:pt x="2656" y="16"/>
                  </a:lnTo>
                  <a:lnTo>
                    <a:pt x="2690" y="19"/>
                  </a:lnTo>
                  <a:lnTo>
                    <a:pt x="2719" y="23"/>
                  </a:lnTo>
                  <a:lnTo>
                    <a:pt x="2743" y="26"/>
                  </a:lnTo>
                  <a:lnTo>
                    <a:pt x="2763" y="30"/>
                  </a:lnTo>
                  <a:lnTo>
                    <a:pt x="2778" y="32"/>
                  </a:lnTo>
                  <a:lnTo>
                    <a:pt x="2790" y="35"/>
                  </a:lnTo>
                  <a:lnTo>
                    <a:pt x="2797" y="36"/>
                  </a:lnTo>
                  <a:lnTo>
                    <a:pt x="2803" y="37"/>
                  </a:lnTo>
                  <a:lnTo>
                    <a:pt x="2804" y="38"/>
                  </a:lnTo>
                  <a:lnTo>
                    <a:pt x="2826" y="44"/>
                  </a:lnTo>
                  <a:lnTo>
                    <a:pt x="2850" y="50"/>
                  </a:lnTo>
                  <a:lnTo>
                    <a:pt x="2876" y="57"/>
                  </a:lnTo>
                  <a:lnTo>
                    <a:pt x="2902" y="65"/>
                  </a:lnTo>
                  <a:lnTo>
                    <a:pt x="2929" y="74"/>
                  </a:lnTo>
                  <a:lnTo>
                    <a:pt x="2955" y="84"/>
                  </a:lnTo>
                  <a:lnTo>
                    <a:pt x="2980" y="97"/>
                  </a:lnTo>
                  <a:lnTo>
                    <a:pt x="3004" y="113"/>
                  </a:lnTo>
                  <a:lnTo>
                    <a:pt x="3025" y="131"/>
                  </a:lnTo>
                  <a:lnTo>
                    <a:pt x="3042" y="152"/>
                  </a:lnTo>
                  <a:lnTo>
                    <a:pt x="3056" y="176"/>
                  </a:lnTo>
                  <a:lnTo>
                    <a:pt x="3063" y="193"/>
                  </a:lnTo>
                  <a:lnTo>
                    <a:pt x="3073" y="216"/>
                  </a:lnTo>
                  <a:lnTo>
                    <a:pt x="3085" y="244"/>
                  </a:lnTo>
                  <a:lnTo>
                    <a:pt x="3098" y="275"/>
                  </a:lnTo>
                  <a:lnTo>
                    <a:pt x="3112" y="312"/>
                  </a:lnTo>
                  <a:lnTo>
                    <a:pt x="3127" y="352"/>
                  </a:lnTo>
                  <a:lnTo>
                    <a:pt x="3144" y="395"/>
                  </a:lnTo>
                  <a:lnTo>
                    <a:pt x="3162" y="441"/>
                  </a:lnTo>
                  <a:lnTo>
                    <a:pt x="3179" y="489"/>
                  </a:lnTo>
                  <a:lnTo>
                    <a:pt x="3198" y="539"/>
                  </a:lnTo>
                  <a:lnTo>
                    <a:pt x="3216" y="590"/>
                  </a:lnTo>
                  <a:lnTo>
                    <a:pt x="3324" y="590"/>
                  </a:lnTo>
                  <a:lnTo>
                    <a:pt x="3350" y="594"/>
                  </a:lnTo>
                  <a:lnTo>
                    <a:pt x="3375" y="604"/>
                  </a:lnTo>
                  <a:lnTo>
                    <a:pt x="3399" y="618"/>
                  </a:lnTo>
                  <a:lnTo>
                    <a:pt x="3420" y="637"/>
                  </a:lnTo>
                  <a:lnTo>
                    <a:pt x="3437" y="659"/>
                  </a:lnTo>
                  <a:lnTo>
                    <a:pt x="3448" y="683"/>
                  </a:lnTo>
                  <a:lnTo>
                    <a:pt x="3481" y="776"/>
                  </a:lnTo>
                  <a:lnTo>
                    <a:pt x="3485" y="796"/>
                  </a:lnTo>
                  <a:lnTo>
                    <a:pt x="3485" y="815"/>
                  </a:lnTo>
                  <a:lnTo>
                    <a:pt x="3483" y="834"/>
                  </a:lnTo>
                  <a:lnTo>
                    <a:pt x="3475" y="851"/>
                  </a:lnTo>
                  <a:lnTo>
                    <a:pt x="3465" y="866"/>
                  </a:lnTo>
                  <a:lnTo>
                    <a:pt x="3453" y="877"/>
                  </a:lnTo>
                  <a:lnTo>
                    <a:pt x="3437" y="885"/>
                  </a:lnTo>
                  <a:lnTo>
                    <a:pt x="3420" y="887"/>
                  </a:lnTo>
                  <a:lnTo>
                    <a:pt x="3314" y="887"/>
                  </a:lnTo>
                  <a:lnTo>
                    <a:pt x="3326" y="921"/>
                  </a:lnTo>
                  <a:lnTo>
                    <a:pt x="3336" y="948"/>
                  </a:lnTo>
                  <a:lnTo>
                    <a:pt x="3345" y="970"/>
                  </a:lnTo>
                  <a:lnTo>
                    <a:pt x="3352" y="988"/>
                  </a:lnTo>
                  <a:lnTo>
                    <a:pt x="3358" y="1000"/>
                  </a:lnTo>
                  <a:lnTo>
                    <a:pt x="3361" y="1007"/>
                  </a:lnTo>
                  <a:lnTo>
                    <a:pt x="3362" y="1009"/>
                  </a:lnTo>
                  <a:lnTo>
                    <a:pt x="3366" y="1020"/>
                  </a:lnTo>
                  <a:lnTo>
                    <a:pt x="3370" y="1036"/>
                  </a:lnTo>
                  <a:lnTo>
                    <a:pt x="3372" y="1055"/>
                  </a:lnTo>
                  <a:lnTo>
                    <a:pt x="3374" y="1074"/>
                  </a:lnTo>
                  <a:lnTo>
                    <a:pt x="3375" y="1091"/>
                  </a:lnTo>
                  <a:lnTo>
                    <a:pt x="3376" y="1103"/>
                  </a:lnTo>
                  <a:lnTo>
                    <a:pt x="3376" y="1798"/>
                  </a:lnTo>
                  <a:lnTo>
                    <a:pt x="3373" y="1822"/>
                  </a:lnTo>
                  <a:lnTo>
                    <a:pt x="3363" y="1845"/>
                  </a:lnTo>
                  <a:lnTo>
                    <a:pt x="3349" y="1864"/>
                  </a:lnTo>
                  <a:lnTo>
                    <a:pt x="3330" y="1878"/>
                  </a:lnTo>
                  <a:lnTo>
                    <a:pt x="3308" y="1888"/>
                  </a:lnTo>
                  <a:lnTo>
                    <a:pt x="3284" y="1891"/>
                  </a:lnTo>
                  <a:lnTo>
                    <a:pt x="3247" y="1891"/>
                  </a:lnTo>
                  <a:lnTo>
                    <a:pt x="3233" y="1855"/>
                  </a:lnTo>
                  <a:lnTo>
                    <a:pt x="3219" y="1824"/>
                  </a:lnTo>
                  <a:lnTo>
                    <a:pt x="3209" y="1797"/>
                  </a:lnTo>
                  <a:lnTo>
                    <a:pt x="3200" y="1775"/>
                  </a:lnTo>
                  <a:lnTo>
                    <a:pt x="3192" y="1759"/>
                  </a:lnTo>
                  <a:lnTo>
                    <a:pt x="3175" y="1724"/>
                  </a:lnTo>
                  <a:lnTo>
                    <a:pt x="3153" y="1693"/>
                  </a:lnTo>
                  <a:lnTo>
                    <a:pt x="3128" y="1666"/>
                  </a:lnTo>
                  <a:lnTo>
                    <a:pt x="3102" y="1642"/>
                  </a:lnTo>
                  <a:lnTo>
                    <a:pt x="3074" y="1622"/>
                  </a:lnTo>
                  <a:lnTo>
                    <a:pt x="3044" y="1605"/>
                  </a:lnTo>
                  <a:lnTo>
                    <a:pt x="3015" y="1591"/>
                  </a:lnTo>
                  <a:lnTo>
                    <a:pt x="2984" y="1579"/>
                  </a:lnTo>
                  <a:lnTo>
                    <a:pt x="2955" y="1568"/>
                  </a:lnTo>
                  <a:lnTo>
                    <a:pt x="2927" y="1559"/>
                  </a:lnTo>
                  <a:lnTo>
                    <a:pt x="2900" y="1552"/>
                  </a:lnTo>
                  <a:lnTo>
                    <a:pt x="2876" y="1546"/>
                  </a:lnTo>
                  <a:lnTo>
                    <a:pt x="2847" y="1538"/>
                  </a:lnTo>
                  <a:lnTo>
                    <a:pt x="2840" y="1536"/>
                  </a:lnTo>
                  <a:lnTo>
                    <a:pt x="2827" y="1533"/>
                  </a:lnTo>
                  <a:lnTo>
                    <a:pt x="2809" y="1530"/>
                  </a:lnTo>
                  <a:lnTo>
                    <a:pt x="2785" y="1525"/>
                  </a:lnTo>
                  <a:lnTo>
                    <a:pt x="2756" y="1520"/>
                  </a:lnTo>
                  <a:lnTo>
                    <a:pt x="2721" y="1516"/>
                  </a:lnTo>
                  <a:lnTo>
                    <a:pt x="2679" y="1511"/>
                  </a:lnTo>
                  <a:lnTo>
                    <a:pt x="2629" y="1507"/>
                  </a:lnTo>
                  <a:lnTo>
                    <a:pt x="2572" y="1502"/>
                  </a:lnTo>
                  <a:lnTo>
                    <a:pt x="2584" y="1469"/>
                  </a:lnTo>
                  <a:lnTo>
                    <a:pt x="2591" y="1434"/>
                  </a:lnTo>
                  <a:lnTo>
                    <a:pt x="2592" y="1398"/>
                  </a:lnTo>
                  <a:lnTo>
                    <a:pt x="2588" y="1361"/>
                  </a:lnTo>
                  <a:lnTo>
                    <a:pt x="2579" y="1326"/>
                  </a:lnTo>
                  <a:lnTo>
                    <a:pt x="2547" y="1233"/>
                  </a:lnTo>
                  <a:lnTo>
                    <a:pt x="2532" y="1196"/>
                  </a:lnTo>
                  <a:lnTo>
                    <a:pt x="2511" y="1163"/>
                  </a:lnTo>
                  <a:lnTo>
                    <a:pt x="2487" y="1133"/>
                  </a:lnTo>
                  <a:lnTo>
                    <a:pt x="2459" y="1105"/>
                  </a:lnTo>
                  <a:lnTo>
                    <a:pt x="2427" y="1082"/>
                  </a:lnTo>
                  <a:lnTo>
                    <a:pt x="2394" y="1064"/>
                  </a:lnTo>
                  <a:lnTo>
                    <a:pt x="2358" y="1051"/>
                  </a:lnTo>
                  <a:lnTo>
                    <a:pt x="2321" y="1042"/>
                  </a:lnTo>
                  <a:lnTo>
                    <a:pt x="2282" y="1039"/>
                  </a:lnTo>
                  <a:lnTo>
                    <a:pt x="2278" y="1039"/>
                  </a:lnTo>
                  <a:lnTo>
                    <a:pt x="2259" y="985"/>
                  </a:lnTo>
                  <a:lnTo>
                    <a:pt x="2239" y="935"/>
                  </a:lnTo>
                  <a:lnTo>
                    <a:pt x="2222" y="888"/>
                  </a:lnTo>
                  <a:lnTo>
                    <a:pt x="2204" y="846"/>
                  </a:lnTo>
                  <a:lnTo>
                    <a:pt x="2189" y="808"/>
                  </a:lnTo>
                  <a:lnTo>
                    <a:pt x="2176" y="775"/>
                  </a:lnTo>
                  <a:lnTo>
                    <a:pt x="2220" y="776"/>
                  </a:lnTo>
                  <a:lnTo>
                    <a:pt x="2265" y="777"/>
                  </a:lnTo>
                  <a:lnTo>
                    <a:pt x="2362" y="776"/>
                  </a:lnTo>
                  <a:lnTo>
                    <a:pt x="2454" y="773"/>
                  </a:lnTo>
                  <a:lnTo>
                    <a:pt x="2538" y="768"/>
                  </a:lnTo>
                  <a:lnTo>
                    <a:pt x="2617" y="763"/>
                  </a:lnTo>
                  <a:lnTo>
                    <a:pt x="2689" y="756"/>
                  </a:lnTo>
                  <a:lnTo>
                    <a:pt x="2754" y="749"/>
                  </a:lnTo>
                  <a:lnTo>
                    <a:pt x="2814" y="741"/>
                  </a:lnTo>
                  <a:lnTo>
                    <a:pt x="2867" y="733"/>
                  </a:lnTo>
                  <a:lnTo>
                    <a:pt x="2914" y="726"/>
                  </a:lnTo>
                  <a:lnTo>
                    <a:pt x="2954" y="717"/>
                  </a:lnTo>
                  <a:lnTo>
                    <a:pt x="2989" y="710"/>
                  </a:lnTo>
                  <a:lnTo>
                    <a:pt x="3016" y="704"/>
                  </a:lnTo>
                  <a:lnTo>
                    <a:pt x="3038" y="698"/>
                  </a:lnTo>
                  <a:lnTo>
                    <a:pt x="3054" y="694"/>
                  </a:lnTo>
                  <a:lnTo>
                    <a:pt x="3063" y="691"/>
                  </a:lnTo>
                  <a:lnTo>
                    <a:pt x="3066" y="690"/>
                  </a:lnTo>
                  <a:lnTo>
                    <a:pt x="3048" y="622"/>
                  </a:lnTo>
                  <a:lnTo>
                    <a:pt x="3028" y="561"/>
                  </a:lnTo>
                  <a:lnTo>
                    <a:pt x="3008" y="506"/>
                  </a:lnTo>
                  <a:lnTo>
                    <a:pt x="2990" y="458"/>
                  </a:lnTo>
                  <a:lnTo>
                    <a:pt x="2971" y="416"/>
                  </a:lnTo>
                  <a:lnTo>
                    <a:pt x="2955" y="379"/>
                  </a:lnTo>
                  <a:lnTo>
                    <a:pt x="2940" y="347"/>
                  </a:lnTo>
                  <a:lnTo>
                    <a:pt x="2927" y="320"/>
                  </a:lnTo>
                  <a:lnTo>
                    <a:pt x="2916" y="297"/>
                  </a:lnTo>
                  <a:lnTo>
                    <a:pt x="2908" y="278"/>
                  </a:lnTo>
                  <a:lnTo>
                    <a:pt x="2908" y="277"/>
                  </a:lnTo>
                  <a:lnTo>
                    <a:pt x="2907" y="276"/>
                  </a:lnTo>
                  <a:lnTo>
                    <a:pt x="2906" y="273"/>
                  </a:lnTo>
                  <a:lnTo>
                    <a:pt x="2904" y="270"/>
                  </a:lnTo>
                  <a:lnTo>
                    <a:pt x="2900" y="265"/>
                  </a:lnTo>
                  <a:lnTo>
                    <a:pt x="2894" y="260"/>
                  </a:lnTo>
                  <a:lnTo>
                    <a:pt x="2887" y="254"/>
                  </a:lnTo>
                  <a:lnTo>
                    <a:pt x="2877" y="249"/>
                  </a:lnTo>
                  <a:lnTo>
                    <a:pt x="2865" y="242"/>
                  </a:lnTo>
                  <a:lnTo>
                    <a:pt x="2850" y="236"/>
                  </a:lnTo>
                  <a:lnTo>
                    <a:pt x="2832" y="228"/>
                  </a:lnTo>
                  <a:lnTo>
                    <a:pt x="2810" y="222"/>
                  </a:lnTo>
                  <a:lnTo>
                    <a:pt x="2785" y="215"/>
                  </a:lnTo>
                  <a:lnTo>
                    <a:pt x="2756" y="209"/>
                  </a:lnTo>
                  <a:lnTo>
                    <a:pt x="2722" y="202"/>
                  </a:lnTo>
                  <a:lnTo>
                    <a:pt x="2684" y="197"/>
                  </a:lnTo>
                  <a:lnTo>
                    <a:pt x="2642" y="190"/>
                  </a:lnTo>
                  <a:lnTo>
                    <a:pt x="2594" y="186"/>
                  </a:lnTo>
                  <a:lnTo>
                    <a:pt x="2539" y="181"/>
                  </a:lnTo>
                  <a:lnTo>
                    <a:pt x="2481" y="178"/>
                  </a:lnTo>
                  <a:lnTo>
                    <a:pt x="2415" y="175"/>
                  </a:lnTo>
                  <a:lnTo>
                    <a:pt x="2344" y="174"/>
                  </a:lnTo>
                  <a:lnTo>
                    <a:pt x="2265" y="173"/>
                  </a:lnTo>
                  <a:lnTo>
                    <a:pt x="2187" y="174"/>
                  </a:lnTo>
                  <a:lnTo>
                    <a:pt x="2115" y="175"/>
                  </a:lnTo>
                  <a:lnTo>
                    <a:pt x="2050" y="177"/>
                  </a:lnTo>
                  <a:lnTo>
                    <a:pt x="1990" y="180"/>
                  </a:lnTo>
                  <a:lnTo>
                    <a:pt x="1937" y="185"/>
                  </a:lnTo>
                  <a:lnTo>
                    <a:pt x="1889" y="189"/>
                  </a:lnTo>
                  <a:lnTo>
                    <a:pt x="1846" y="194"/>
                  </a:lnTo>
                  <a:lnTo>
                    <a:pt x="1808" y="200"/>
                  </a:lnTo>
                  <a:lnTo>
                    <a:pt x="1775" y="205"/>
                  </a:lnTo>
                  <a:lnTo>
                    <a:pt x="1745" y="212"/>
                  </a:lnTo>
                  <a:lnTo>
                    <a:pt x="1720" y="218"/>
                  </a:lnTo>
                  <a:lnTo>
                    <a:pt x="1698" y="226"/>
                  </a:lnTo>
                  <a:lnTo>
                    <a:pt x="1680" y="233"/>
                  </a:lnTo>
                  <a:lnTo>
                    <a:pt x="1665" y="240"/>
                  </a:lnTo>
                  <a:lnTo>
                    <a:pt x="1652" y="247"/>
                  </a:lnTo>
                  <a:lnTo>
                    <a:pt x="1642" y="254"/>
                  </a:lnTo>
                  <a:lnTo>
                    <a:pt x="1634" y="261"/>
                  </a:lnTo>
                  <a:lnTo>
                    <a:pt x="1628" y="268"/>
                  </a:lnTo>
                  <a:lnTo>
                    <a:pt x="1622" y="274"/>
                  </a:lnTo>
                  <a:lnTo>
                    <a:pt x="1619" y="280"/>
                  </a:lnTo>
                  <a:lnTo>
                    <a:pt x="1617" y="285"/>
                  </a:lnTo>
                  <a:lnTo>
                    <a:pt x="1615" y="289"/>
                  </a:lnTo>
                  <a:lnTo>
                    <a:pt x="1614" y="294"/>
                  </a:lnTo>
                  <a:lnTo>
                    <a:pt x="1607" y="308"/>
                  </a:lnTo>
                  <a:lnTo>
                    <a:pt x="1597" y="326"/>
                  </a:lnTo>
                  <a:lnTo>
                    <a:pt x="1585" y="350"/>
                  </a:lnTo>
                  <a:lnTo>
                    <a:pt x="1570" y="380"/>
                  </a:lnTo>
                  <a:lnTo>
                    <a:pt x="1554" y="415"/>
                  </a:lnTo>
                  <a:lnTo>
                    <a:pt x="1536" y="457"/>
                  </a:lnTo>
                  <a:lnTo>
                    <a:pt x="1497" y="455"/>
                  </a:lnTo>
                  <a:lnTo>
                    <a:pt x="1456" y="453"/>
                  </a:lnTo>
                  <a:lnTo>
                    <a:pt x="1410" y="451"/>
                  </a:lnTo>
                  <a:lnTo>
                    <a:pt x="1361" y="450"/>
                  </a:lnTo>
                  <a:lnTo>
                    <a:pt x="1377" y="406"/>
                  </a:lnTo>
                  <a:lnTo>
                    <a:pt x="1393" y="365"/>
                  </a:lnTo>
                  <a:lnTo>
                    <a:pt x="1408" y="326"/>
                  </a:lnTo>
                  <a:lnTo>
                    <a:pt x="1422" y="292"/>
                  </a:lnTo>
                  <a:lnTo>
                    <a:pt x="1435" y="260"/>
                  </a:lnTo>
                  <a:lnTo>
                    <a:pt x="1446" y="233"/>
                  </a:lnTo>
                  <a:lnTo>
                    <a:pt x="1456" y="211"/>
                  </a:lnTo>
                  <a:lnTo>
                    <a:pt x="1463" y="193"/>
                  </a:lnTo>
                  <a:lnTo>
                    <a:pt x="1469" y="180"/>
                  </a:lnTo>
                  <a:lnTo>
                    <a:pt x="1484" y="157"/>
                  </a:lnTo>
                  <a:lnTo>
                    <a:pt x="1501" y="137"/>
                  </a:lnTo>
                  <a:lnTo>
                    <a:pt x="1522" y="119"/>
                  </a:lnTo>
                  <a:lnTo>
                    <a:pt x="1545" y="104"/>
                  </a:lnTo>
                  <a:lnTo>
                    <a:pt x="1570" y="91"/>
                  </a:lnTo>
                  <a:lnTo>
                    <a:pt x="1596" y="80"/>
                  </a:lnTo>
                  <a:lnTo>
                    <a:pt x="1622" y="70"/>
                  </a:lnTo>
                  <a:lnTo>
                    <a:pt x="1648" y="62"/>
                  </a:lnTo>
                  <a:lnTo>
                    <a:pt x="1676" y="54"/>
                  </a:lnTo>
                  <a:lnTo>
                    <a:pt x="1701" y="46"/>
                  </a:lnTo>
                  <a:lnTo>
                    <a:pt x="1726" y="38"/>
                  </a:lnTo>
                  <a:lnTo>
                    <a:pt x="1727" y="37"/>
                  </a:lnTo>
                  <a:lnTo>
                    <a:pt x="1732" y="36"/>
                  </a:lnTo>
                  <a:lnTo>
                    <a:pt x="1740" y="35"/>
                  </a:lnTo>
                  <a:lnTo>
                    <a:pt x="1752" y="32"/>
                  </a:lnTo>
                  <a:lnTo>
                    <a:pt x="1767" y="30"/>
                  </a:lnTo>
                  <a:lnTo>
                    <a:pt x="1787" y="26"/>
                  </a:lnTo>
                  <a:lnTo>
                    <a:pt x="1810" y="23"/>
                  </a:lnTo>
                  <a:lnTo>
                    <a:pt x="1840" y="19"/>
                  </a:lnTo>
                  <a:lnTo>
                    <a:pt x="1874" y="16"/>
                  </a:lnTo>
                  <a:lnTo>
                    <a:pt x="1912" y="12"/>
                  </a:lnTo>
                  <a:lnTo>
                    <a:pt x="1956" y="9"/>
                  </a:lnTo>
                  <a:lnTo>
                    <a:pt x="2005" y="6"/>
                  </a:lnTo>
                  <a:lnTo>
                    <a:pt x="2061" y="4"/>
                  </a:lnTo>
                  <a:lnTo>
                    <a:pt x="2123" y="1"/>
                  </a:lnTo>
                  <a:lnTo>
                    <a:pt x="2190" y="0"/>
                  </a:lnTo>
                  <a:lnTo>
                    <a:pt x="2264" y="0"/>
                  </a:lnTo>
                  <a:close/>
                </a:path>
              </a:pathLst>
            </a:custGeom>
            <a:solidFill>
              <a:srgbClr val="13224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US" sz="1100" kern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241915" y="4206740"/>
              <a:ext cx="1354629" cy="2931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rgbClr val="122153"/>
                  </a:solidFill>
                  <a:latin typeface="Arial"/>
                  <a:cs typeface="Arial"/>
                </a:rPr>
                <a:t>Healthcare</a:t>
              </a:r>
            </a:p>
          </p:txBody>
        </p:sp>
        <p:sp>
          <p:nvSpPr>
            <p:cNvPr id="167" name="Freeform 30"/>
            <p:cNvSpPr>
              <a:spLocks noChangeAspect="1"/>
            </p:cNvSpPr>
            <p:nvPr/>
          </p:nvSpPr>
          <p:spPr bwMode="auto">
            <a:xfrm>
              <a:off x="701866" y="3721982"/>
              <a:ext cx="399548" cy="457211"/>
            </a:xfrm>
            <a:custGeom>
              <a:avLst/>
              <a:gdLst>
                <a:gd name="T0" fmla="*/ 2201 w 6093"/>
                <a:gd name="T1" fmla="*/ 76 h 5402"/>
                <a:gd name="T2" fmla="*/ 2773 w 6093"/>
                <a:gd name="T3" fmla="*/ 367 h 5402"/>
                <a:gd name="T4" fmla="*/ 3222 w 6093"/>
                <a:gd name="T5" fmla="*/ 449 h 5402"/>
                <a:gd name="T6" fmla="*/ 3768 w 6093"/>
                <a:gd name="T7" fmla="*/ 119 h 5402"/>
                <a:gd name="T8" fmla="*/ 4401 w 6093"/>
                <a:gd name="T9" fmla="*/ 0 h 5402"/>
                <a:gd name="T10" fmla="*/ 4957 w 6093"/>
                <a:gd name="T11" fmla="*/ 80 h 5402"/>
                <a:gd name="T12" fmla="*/ 5493 w 6093"/>
                <a:gd name="T13" fmla="*/ 315 h 5402"/>
                <a:gd name="T14" fmla="*/ 5873 w 6093"/>
                <a:gd name="T15" fmla="*/ 706 h 5402"/>
                <a:gd name="T16" fmla="*/ 6073 w 6093"/>
                <a:gd name="T17" fmla="*/ 1273 h 5402"/>
                <a:gd name="T18" fmla="*/ 6056 w 6093"/>
                <a:gd name="T19" fmla="*/ 1981 h 5402"/>
                <a:gd name="T20" fmla="*/ 5836 w 6093"/>
                <a:gd name="T21" fmla="*/ 2564 h 5402"/>
                <a:gd name="T22" fmla="*/ 5408 w 6093"/>
                <a:gd name="T23" fmla="*/ 3177 h 5402"/>
                <a:gd name="T24" fmla="*/ 4855 w 6093"/>
                <a:gd name="T25" fmla="*/ 3794 h 5402"/>
                <a:gd name="T26" fmla="*/ 4253 w 6093"/>
                <a:gd name="T27" fmla="*/ 4385 h 5402"/>
                <a:gd name="T28" fmla="*/ 3763 w 6093"/>
                <a:gd name="T29" fmla="*/ 4852 h 5402"/>
                <a:gd name="T30" fmla="*/ 3413 w 6093"/>
                <a:gd name="T31" fmla="*/ 5202 h 5402"/>
                <a:gd name="T32" fmla="*/ 3328 w 6093"/>
                <a:gd name="T33" fmla="*/ 5284 h 5402"/>
                <a:gd name="T34" fmla="*/ 3147 w 6093"/>
                <a:gd name="T35" fmla="*/ 5387 h 5402"/>
                <a:gd name="T36" fmla="*/ 2928 w 6093"/>
                <a:gd name="T37" fmla="*/ 5373 h 5402"/>
                <a:gd name="T38" fmla="*/ 2760 w 6093"/>
                <a:gd name="T39" fmla="*/ 5263 h 5402"/>
                <a:gd name="T40" fmla="*/ 2643 w 6093"/>
                <a:gd name="T41" fmla="*/ 5145 h 5402"/>
                <a:gd name="T42" fmla="*/ 2290 w 6093"/>
                <a:gd name="T43" fmla="*/ 4800 h 5402"/>
                <a:gd name="T44" fmla="*/ 1723 w 6093"/>
                <a:gd name="T45" fmla="*/ 4263 h 5402"/>
                <a:gd name="T46" fmla="*/ 803 w 6093"/>
                <a:gd name="T47" fmla="*/ 3314 h 5402"/>
                <a:gd name="T48" fmla="*/ 1520 w 6093"/>
                <a:gd name="T49" fmla="*/ 3083 h 5402"/>
                <a:gd name="T50" fmla="*/ 1629 w 6093"/>
                <a:gd name="T51" fmla="*/ 2896 h 5402"/>
                <a:gd name="T52" fmla="*/ 2282 w 6093"/>
                <a:gd name="T53" fmla="*/ 4267 h 5402"/>
                <a:gd name="T54" fmla="*/ 2447 w 6093"/>
                <a:gd name="T55" fmla="*/ 4324 h 5402"/>
                <a:gd name="T56" fmla="*/ 2632 w 6093"/>
                <a:gd name="T57" fmla="*/ 4224 h 5402"/>
                <a:gd name="T58" fmla="*/ 3191 w 6093"/>
                <a:gd name="T59" fmla="*/ 3348 h 5402"/>
                <a:gd name="T60" fmla="*/ 3371 w 6093"/>
                <a:gd name="T61" fmla="*/ 3479 h 5402"/>
                <a:gd name="T62" fmla="*/ 3580 w 6093"/>
                <a:gd name="T63" fmla="*/ 3405 h 5402"/>
                <a:gd name="T64" fmla="*/ 4152 w 6093"/>
                <a:gd name="T65" fmla="*/ 2924 h 5402"/>
                <a:gd name="T66" fmla="*/ 4870 w 6093"/>
                <a:gd name="T67" fmla="*/ 2920 h 5402"/>
                <a:gd name="T68" fmla="*/ 5010 w 6093"/>
                <a:gd name="T69" fmla="*/ 2749 h 5402"/>
                <a:gd name="T70" fmla="*/ 4946 w 6093"/>
                <a:gd name="T71" fmla="*/ 2533 h 5402"/>
                <a:gd name="T72" fmla="*/ 4329 w 6093"/>
                <a:gd name="T73" fmla="*/ 2462 h 5402"/>
                <a:gd name="T74" fmla="*/ 3926 w 6093"/>
                <a:gd name="T75" fmla="*/ 2168 h 5402"/>
                <a:gd name="T76" fmla="*/ 3739 w 6093"/>
                <a:gd name="T77" fmla="*/ 2249 h 5402"/>
                <a:gd name="T78" fmla="*/ 3211 w 6093"/>
                <a:gd name="T79" fmla="*/ 1632 h 5402"/>
                <a:gd name="T80" fmla="*/ 3021 w 6093"/>
                <a:gd name="T81" fmla="*/ 1536 h 5402"/>
                <a:gd name="T82" fmla="*/ 2856 w 6093"/>
                <a:gd name="T83" fmla="*/ 1601 h 5402"/>
                <a:gd name="T84" fmla="*/ 1723 w 6093"/>
                <a:gd name="T85" fmla="*/ 1136 h 5402"/>
                <a:gd name="T86" fmla="*/ 1560 w 6093"/>
                <a:gd name="T87" fmla="*/ 980 h 5402"/>
                <a:gd name="T88" fmla="*/ 1338 w 6093"/>
                <a:gd name="T89" fmla="*/ 1030 h 5402"/>
                <a:gd name="T90" fmla="*/ 1168 w 6093"/>
                <a:gd name="T91" fmla="*/ 2642 h 5402"/>
                <a:gd name="T92" fmla="*/ 91 w 6093"/>
                <a:gd name="T93" fmla="*/ 2196 h 5402"/>
                <a:gd name="T94" fmla="*/ 0 w 6093"/>
                <a:gd name="T95" fmla="*/ 1540 h 5402"/>
                <a:gd name="T96" fmla="*/ 115 w 6093"/>
                <a:gd name="T97" fmla="*/ 916 h 5402"/>
                <a:gd name="T98" fmla="*/ 429 w 6093"/>
                <a:gd name="T99" fmla="*/ 451 h 5402"/>
                <a:gd name="T100" fmla="*/ 901 w 6093"/>
                <a:gd name="T101" fmla="*/ 156 h 5402"/>
                <a:gd name="T102" fmla="*/ 1542 w 6093"/>
                <a:gd name="T103" fmla="*/ 8 h 5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93" h="5402">
                  <a:moveTo>
                    <a:pt x="1692" y="0"/>
                  </a:moveTo>
                  <a:lnTo>
                    <a:pt x="1821" y="4"/>
                  </a:lnTo>
                  <a:lnTo>
                    <a:pt x="1949" y="19"/>
                  </a:lnTo>
                  <a:lnTo>
                    <a:pt x="2077" y="43"/>
                  </a:lnTo>
                  <a:lnTo>
                    <a:pt x="2201" y="76"/>
                  </a:lnTo>
                  <a:lnTo>
                    <a:pt x="2323" y="119"/>
                  </a:lnTo>
                  <a:lnTo>
                    <a:pt x="2443" y="169"/>
                  </a:lnTo>
                  <a:lnTo>
                    <a:pt x="2558" y="228"/>
                  </a:lnTo>
                  <a:lnTo>
                    <a:pt x="2667" y="295"/>
                  </a:lnTo>
                  <a:lnTo>
                    <a:pt x="2773" y="367"/>
                  </a:lnTo>
                  <a:lnTo>
                    <a:pt x="2871" y="449"/>
                  </a:lnTo>
                  <a:lnTo>
                    <a:pt x="2961" y="536"/>
                  </a:lnTo>
                  <a:lnTo>
                    <a:pt x="3047" y="630"/>
                  </a:lnTo>
                  <a:lnTo>
                    <a:pt x="3130" y="536"/>
                  </a:lnTo>
                  <a:lnTo>
                    <a:pt x="3222" y="449"/>
                  </a:lnTo>
                  <a:lnTo>
                    <a:pt x="3321" y="367"/>
                  </a:lnTo>
                  <a:lnTo>
                    <a:pt x="3426" y="295"/>
                  </a:lnTo>
                  <a:lnTo>
                    <a:pt x="3535" y="228"/>
                  </a:lnTo>
                  <a:lnTo>
                    <a:pt x="3650" y="169"/>
                  </a:lnTo>
                  <a:lnTo>
                    <a:pt x="3768" y="119"/>
                  </a:lnTo>
                  <a:lnTo>
                    <a:pt x="3891" y="76"/>
                  </a:lnTo>
                  <a:lnTo>
                    <a:pt x="4016" y="43"/>
                  </a:lnTo>
                  <a:lnTo>
                    <a:pt x="4144" y="19"/>
                  </a:lnTo>
                  <a:lnTo>
                    <a:pt x="4272" y="4"/>
                  </a:lnTo>
                  <a:lnTo>
                    <a:pt x="4401" y="0"/>
                  </a:lnTo>
                  <a:lnTo>
                    <a:pt x="4477" y="2"/>
                  </a:lnTo>
                  <a:lnTo>
                    <a:pt x="4550" y="8"/>
                  </a:lnTo>
                  <a:lnTo>
                    <a:pt x="4692" y="26"/>
                  </a:lnTo>
                  <a:lnTo>
                    <a:pt x="4827" y="50"/>
                  </a:lnTo>
                  <a:lnTo>
                    <a:pt x="4957" y="80"/>
                  </a:lnTo>
                  <a:lnTo>
                    <a:pt x="5077" y="115"/>
                  </a:lnTo>
                  <a:lnTo>
                    <a:pt x="5192" y="156"/>
                  </a:lnTo>
                  <a:lnTo>
                    <a:pt x="5299" y="204"/>
                  </a:lnTo>
                  <a:lnTo>
                    <a:pt x="5401" y="256"/>
                  </a:lnTo>
                  <a:lnTo>
                    <a:pt x="5493" y="315"/>
                  </a:lnTo>
                  <a:lnTo>
                    <a:pt x="5582" y="380"/>
                  </a:lnTo>
                  <a:lnTo>
                    <a:pt x="5664" y="451"/>
                  </a:lnTo>
                  <a:lnTo>
                    <a:pt x="5738" y="528"/>
                  </a:lnTo>
                  <a:lnTo>
                    <a:pt x="5806" y="610"/>
                  </a:lnTo>
                  <a:lnTo>
                    <a:pt x="5873" y="706"/>
                  </a:lnTo>
                  <a:lnTo>
                    <a:pt x="5930" y="808"/>
                  </a:lnTo>
                  <a:lnTo>
                    <a:pt x="5978" y="916"/>
                  </a:lnTo>
                  <a:lnTo>
                    <a:pt x="6019" y="1029"/>
                  </a:lnTo>
                  <a:lnTo>
                    <a:pt x="6051" y="1147"/>
                  </a:lnTo>
                  <a:lnTo>
                    <a:pt x="6073" y="1273"/>
                  </a:lnTo>
                  <a:lnTo>
                    <a:pt x="6088" y="1403"/>
                  </a:lnTo>
                  <a:lnTo>
                    <a:pt x="6093" y="1540"/>
                  </a:lnTo>
                  <a:lnTo>
                    <a:pt x="6089" y="1681"/>
                  </a:lnTo>
                  <a:lnTo>
                    <a:pt x="6077" y="1827"/>
                  </a:lnTo>
                  <a:lnTo>
                    <a:pt x="6056" y="1981"/>
                  </a:lnTo>
                  <a:lnTo>
                    <a:pt x="6032" y="2094"/>
                  </a:lnTo>
                  <a:lnTo>
                    <a:pt x="5997" y="2209"/>
                  </a:lnTo>
                  <a:lnTo>
                    <a:pt x="5953" y="2325"/>
                  </a:lnTo>
                  <a:lnTo>
                    <a:pt x="5899" y="2444"/>
                  </a:lnTo>
                  <a:lnTo>
                    <a:pt x="5836" y="2564"/>
                  </a:lnTo>
                  <a:lnTo>
                    <a:pt x="5764" y="2685"/>
                  </a:lnTo>
                  <a:lnTo>
                    <a:pt x="5684" y="2807"/>
                  </a:lnTo>
                  <a:lnTo>
                    <a:pt x="5599" y="2931"/>
                  </a:lnTo>
                  <a:lnTo>
                    <a:pt x="5506" y="3053"/>
                  </a:lnTo>
                  <a:lnTo>
                    <a:pt x="5408" y="3177"/>
                  </a:lnTo>
                  <a:lnTo>
                    <a:pt x="5305" y="3301"/>
                  </a:lnTo>
                  <a:lnTo>
                    <a:pt x="5197" y="3426"/>
                  </a:lnTo>
                  <a:lnTo>
                    <a:pt x="5086" y="3548"/>
                  </a:lnTo>
                  <a:lnTo>
                    <a:pt x="4972" y="3672"/>
                  </a:lnTo>
                  <a:lnTo>
                    <a:pt x="4855" y="3794"/>
                  </a:lnTo>
                  <a:lnTo>
                    <a:pt x="4735" y="3915"/>
                  </a:lnTo>
                  <a:lnTo>
                    <a:pt x="4614" y="4035"/>
                  </a:lnTo>
                  <a:lnTo>
                    <a:pt x="4494" y="4154"/>
                  </a:lnTo>
                  <a:lnTo>
                    <a:pt x="4374" y="4270"/>
                  </a:lnTo>
                  <a:lnTo>
                    <a:pt x="4253" y="4385"/>
                  </a:lnTo>
                  <a:lnTo>
                    <a:pt x="4135" y="4500"/>
                  </a:lnTo>
                  <a:lnTo>
                    <a:pt x="4018" y="4611"/>
                  </a:lnTo>
                  <a:lnTo>
                    <a:pt x="3931" y="4691"/>
                  </a:lnTo>
                  <a:lnTo>
                    <a:pt x="3846" y="4772"/>
                  </a:lnTo>
                  <a:lnTo>
                    <a:pt x="3763" y="4852"/>
                  </a:lnTo>
                  <a:lnTo>
                    <a:pt x="3683" y="4930"/>
                  </a:lnTo>
                  <a:lnTo>
                    <a:pt x="3607" y="5004"/>
                  </a:lnTo>
                  <a:lnTo>
                    <a:pt x="3537" y="5074"/>
                  </a:lnTo>
                  <a:lnTo>
                    <a:pt x="3470" y="5141"/>
                  </a:lnTo>
                  <a:lnTo>
                    <a:pt x="3413" y="5202"/>
                  </a:lnTo>
                  <a:lnTo>
                    <a:pt x="3408" y="5210"/>
                  </a:lnTo>
                  <a:lnTo>
                    <a:pt x="3395" y="5222"/>
                  </a:lnTo>
                  <a:lnTo>
                    <a:pt x="3378" y="5241"/>
                  </a:lnTo>
                  <a:lnTo>
                    <a:pt x="3356" y="5261"/>
                  </a:lnTo>
                  <a:lnTo>
                    <a:pt x="3328" y="5284"/>
                  </a:lnTo>
                  <a:lnTo>
                    <a:pt x="3298" y="5308"/>
                  </a:lnTo>
                  <a:lnTo>
                    <a:pt x="3265" y="5332"/>
                  </a:lnTo>
                  <a:lnTo>
                    <a:pt x="3228" y="5354"/>
                  </a:lnTo>
                  <a:lnTo>
                    <a:pt x="3187" y="5373"/>
                  </a:lnTo>
                  <a:lnTo>
                    <a:pt x="3147" y="5387"/>
                  </a:lnTo>
                  <a:lnTo>
                    <a:pt x="3104" y="5398"/>
                  </a:lnTo>
                  <a:lnTo>
                    <a:pt x="3058" y="5402"/>
                  </a:lnTo>
                  <a:lnTo>
                    <a:pt x="3013" y="5398"/>
                  </a:lnTo>
                  <a:lnTo>
                    <a:pt x="2971" y="5387"/>
                  </a:lnTo>
                  <a:lnTo>
                    <a:pt x="2928" y="5373"/>
                  </a:lnTo>
                  <a:lnTo>
                    <a:pt x="2889" y="5354"/>
                  </a:lnTo>
                  <a:lnTo>
                    <a:pt x="2852" y="5332"/>
                  </a:lnTo>
                  <a:lnTo>
                    <a:pt x="2817" y="5310"/>
                  </a:lnTo>
                  <a:lnTo>
                    <a:pt x="2786" y="5285"/>
                  </a:lnTo>
                  <a:lnTo>
                    <a:pt x="2760" y="5263"/>
                  </a:lnTo>
                  <a:lnTo>
                    <a:pt x="2736" y="5241"/>
                  </a:lnTo>
                  <a:lnTo>
                    <a:pt x="2717" y="5224"/>
                  </a:lnTo>
                  <a:lnTo>
                    <a:pt x="2704" y="5210"/>
                  </a:lnTo>
                  <a:lnTo>
                    <a:pt x="2697" y="5202"/>
                  </a:lnTo>
                  <a:lnTo>
                    <a:pt x="2643" y="5145"/>
                  </a:lnTo>
                  <a:lnTo>
                    <a:pt x="2584" y="5084"/>
                  </a:lnTo>
                  <a:lnTo>
                    <a:pt x="2517" y="5019"/>
                  </a:lnTo>
                  <a:lnTo>
                    <a:pt x="2447" y="4950"/>
                  </a:lnTo>
                  <a:lnTo>
                    <a:pt x="2371" y="4876"/>
                  </a:lnTo>
                  <a:lnTo>
                    <a:pt x="2290" y="4800"/>
                  </a:lnTo>
                  <a:lnTo>
                    <a:pt x="2204" y="4720"/>
                  </a:lnTo>
                  <a:lnTo>
                    <a:pt x="2117" y="4637"/>
                  </a:lnTo>
                  <a:lnTo>
                    <a:pt x="2097" y="4619"/>
                  </a:lnTo>
                  <a:lnTo>
                    <a:pt x="1912" y="4444"/>
                  </a:lnTo>
                  <a:lnTo>
                    <a:pt x="1723" y="4263"/>
                  </a:lnTo>
                  <a:lnTo>
                    <a:pt x="1533" y="4080"/>
                  </a:lnTo>
                  <a:lnTo>
                    <a:pt x="1342" y="3891"/>
                  </a:lnTo>
                  <a:lnTo>
                    <a:pt x="1155" y="3700"/>
                  </a:lnTo>
                  <a:lnTo>
                    <a:pt x="975" y="3507"/>
                  </a:lnTo>
                  <a:lnTo>
                    <a:pt x="803" y="3314"/>
                  </a:lnTo>
                  <a:lnTo>
                    <a:pt x="642" y="3120"/>
                  </a:lnTo>
                  <a:lnTo>
                    <a:pt x="1390" y="3120"/>
                  </a:lnTo>
                  <a:lnTo>
                    <a:pt x="1436" y="3114"/>
                  </a:lnTo>
                  <a:lnTo>
                    <a:pt x="1481" y="3103"/>
                  </a:lnTo>
                  <a:lnTo>
                    <a:pt x="1520" y="3083"/>
                  </a:lnTo>
                  <a:lnTo>
                    <a:pt x="1555" y="3055"/>
                  </a:lnTo>
                  <a:lnTo>
                    <a:pt x="1583" y="3022"/>
                  </a:lnTo>
                  <a:lnTo>
                    <a:pt x="1607" y="2985"/>
                  </a:lnTo>
                  <a:lnTo>
                    <a:pt x="1621" y="2942"/>
                  </a:lnTo>
                  <a:lnTo>
                    <a:pt x="1629" y="2896"/>
                  </a:lnTo>
                  <a:lnTo>
                    <a:pt x="1657" y="2464"/>
                  </a:lnTo>
                  <a:lnTo>
                    <a:pt x="2212" y="4159"/>
                  </a:lnTo>
                  <a:lnTo>
                    <a:pt x="2228" y="4200"/>
                  </a:lnTo>
                  <a:lnTo>
                    <a:pt x="2253" y="4235"/>
                  </a:lnTo>
                  <a:lnTo>
                    <a:pt x="2282" y="4267"/>
                  </a:lnTo>
                  <a:lnTo>
                    <a:pt x="2315" y="4291"/>
                  </a:lnTo>
                  <a:lnTo>
                    <a:pt x="2354" y="4309"/>
                  </a:lnTo>
                  <a:lnTo>
                    <a:pt x="2395" y="4320"/>
                  </a:lnTo>
                  <a:lnTo>
                    <a:pt x="2438" y="4324"/>
                  </a:lnTo>
                  <a:lnTo>
                    <a:pt x="2447" y="4324"/>
                  </a:lnTo>
                  <a:lnTo>
                    <a:pt x="2491" y="4318"/>
                  </a:lnTo>
                  <a:lnTo>
                    <a:pt x="2532" y="4306"/>
                  </a:lnTo>
                  <a:lnTo>
                    <a:pt x="2571" y="4283"/>
                  </a:lnTo>
                  <a:lnTo>
                    <a:pt x="2604" y="4257"/>
                  </a:lnTo>
                  <a:lnTo>
                    <a:pt x="2632" y="4224"/>
                  </a:lnTo>
                  <a:lnTo>
                    <a:pt x="2654" y="4187"/>
                  </a:lnTo>
                  <a:lnTo>
                    <a:pt x="2669" y="4144"/>
                  </a:lnTo>
                  <a:lnTo>
                    <a:pt x="3024" y="2733"/>
                  </a:lnTo>
                  <a:lnTo>
                    <a:pt x="3174" y="3303"/>
                  </a:lnTo>
                  <a:lnTo>
                    <a:pt x="3191" y="3348"/>
                  </a:lnTo>
                  <a:lnTo>
                    <a:pt x="3215" y="3387"/>
                  </a:lnTo>
                  <a:lnTo>
                    <a:pt x="3246" y="3420"/>
                  </a:lnTo>
                  <a:lnTo>
                    <a:pt x="3284" y="3448"/>
                  </a:lnTo>
                  <a:lnTo>
                    <a:pt x="3324" y="3466"/>
                  </a:lnTo>
                  <a:lnTo>
                    <a:pt x="3371" y="3479"/>
                  </a:lnTo>
                  <a:lnTo>
                    <a:pt x="3417" y="3481"/>
                  </a:lnTo>
                  <a:lnTo>
                    <a:pt x="3463" y="3474"/>
                  </a:lnTo>
                  <a:lnTo>
                    <a:pt x="3506" y="3459"/>
                  </a:lnTo>
                  <a:lnTo>
                    <a:pt x="3544" y="3435"/>
                  </a:lnTo>
                  <a:lnTo>
                    <a:pt x="3580" y="3405"/>
                  </a:lnTo>
                  <a:lnTo>
                    <a:pt x="3607" y="3366"/>
                  </a:lnTo>
                  <a:lnTo>
                    <a:pt x="3968" y="2779"/>
                  </a:lnTo>
                  <a:lnTo>
                    <a:pt x="4076" y="2877"/>
                  </a:lnTo>
                  <a:lnTo>
                    <a:pt x="4111" y="2903"/>
                  </a:lnTo>
                  <a:lnTo>
                    <a:pt x="4152" y="2924"/>
                  </a:lnTo>
                  <a:lnTo>
                    <a:pt x="4192" y="2935"/>
                  </a:lnTo>
                  <a:lnTo>
                    <a:pt x="4237" y="2938"/>
                  </a:lnTo>
                  <a:lnTo>
                    <a:pt x="4777" y="2938"/>
                  </a:lnTo>
                  <a:lnTo>
                    <a:pt x="4825" y="2935"/>
                  </a:lnTo>
                  <a:lnTo>
                    <a:pt x="4870" y="2920"/>
                  </a:lnTo>
                  <a:lnTo>
                    <a:pt x="4910" y="2898"/>
                  </a:lnTo>
                  <a:lnTo>
                    <a:pt x="4946" y="2870"/>
                  </a:lnTo>
                  <a:lnTo>
                    <a:pt x="4975" y="2835"/>
                  </a:lnTo>
                  <a:lnTo>
                    <a:pt x="4997" y="2794"/>
                  </a:lnTo>
                  <a:lnTo>
                    <a:pt x="5010" y="2749"/>
                  </a:lnTo>
                  <a:lnTo>
                    <a:pt x="5016" y="2701"/>
                  </a:lnTo>
                  <a:lnTo>
                    <a:pt x="5010" y="2653"/>
                  </a:lnTo>
                  <a:lnTo>
                    <a:pt x="4997" y="2607"/>
                  </a:lnTo>
                  <a:lnTo>
                    <a:pt x="4975" y="2568"/>
                  </a:lnTo>
                  <a:lnTo>
                    <a:pt x="4946" y="2533"/>
                  </a:lnTo>
                  <a:lnTo>
                    <a:pt x="4910" y="2503"/>
                  </a:lnTo>
                  <a:lnTo>
                    <a:pt x="4870" y="2481"/>
                  </a:lnTo>
                  <a:lnTo>
                    <a:pt x="4825" y="2466"/>
                  </a:lnTo>
                  <a:lnTo>
                    <a:pt x="4777" y="2462"/>
                  </a:lnTo>
                  <a:lnTo>
                    <a:pt x="4329" y="2462"/>
                  </a:lnTo>
                  <a:lnTo>
                    <a:pt x="4078" y="2231"/>
                  </a:lnTo>
                  <a:lnTo>
                    <a:pt x="4044" y="2205"/>
                  </a:lnTo>
                  <a:lnTo>
                    <a:pt x="4007" y="2186"/>
                  </a:lnTo>
                  <a:lnTo>
                    <a:pt x="3968" y="2173"/>
                  </a:lnTo>
                  <a:lnTo>
                    <a:pt x="3926" y="2168"/>
                  </a:lnTo>
                  <a:lnTo>
                    <a:pt x="3883" y="2171"/>
                  </a:lnTo>
                  <a:lnTo>
                    <a:pt x="3842" y="2181"/>
                  </a:lnTo>
                  <a:lnTo>
                    <a:pt x="3804" y="2197"/>
                  </a:lnTo>
                  <a:lnTo>
                    <a:pt x="3770" y="2220"/>
                  </a:lnTo>
                  <a:lnTo>
                    <a:pt x="3739" y="2249"/>
                  </a:lnTo>
                  <a:lnTo>
                    <a:pt x="3715" y="2283"/>
                  </a:lnTo>
                  <a:lnTo>
                    <a:pt x="3495" y="2642"/>
                  </a:lnTo>
                  <a:lnTo>
                    <a:pt x="3250" y="1714"/>
                  </a:lnTo>
                  <a:lnTo>
                    <a:pt x="3235" y="1671"/>
                  </a:lnTo>
                  <a:lnTo>
                    <a:pt x="3211" y="1632"/>
                  </a:lnTo>
                  <a:lnTo>
                    <a:pt x="3184" y="1601"/>
                  </a:lnTo>
                  <a:lnTo>
                    <a:pt x="3148" y="1573"/>
                  </a:lnTo>
                  <a:lnTo>
                    <a:pt x="3108" y="1553"/>
                  </a:lnTo>
                  <a:lnTo>
                    <a:pt x="3065" y="1540"/>
                  </a:lnTo>
                  <a:lnTo>
                    <a:pt x="3021" y="1536"/>
                  </a:lnTo>
                  <a:lnTo>
                    <a:pt x="3019" y="1536"/>
                  </a:lnTo>
                  <a:lnTo>
                    <a:pt x="2974" y="1542"/>
                  </a:lnTo>
                  <a:lnTo>
                    <a:pt x="2930" y="1555"/>
                  </a:lnTo>
                  <a:lnTo>
                    <a:pt x="2891" y="1575"/>
                  </a:lnTo>
                  <a:lnTo>
                    <a:pt x="2856" y="1601"/>
                  </a:lnTo>
                  <a:lnTo>
                    <a:pt x="2828" y="1634"/>
                  </a:lnTo>
                  <a:lnTo>
                    <a:pt x="2804" y="1673"/>
                  </a:lnTo>
                  <a:lnTo>
                    <a:pt x="2789" y="1716"/>
                  </a:lnTo>
                  <a:lnTo>
                    <a:pt x="2408" y="3229"/>
                  </a:lnTo>
                  <a:lnTo>
                    <a:pt x="1723" y="1136"/>
                  </a:lnTo>
                  <a:lnTo>
                    <a:pt x="1703" y="1092"/>
                  </a:lnTo>
                  <a:lnTo>
                    <a:pt x="1675" y="1054"/>
                  </a:lnTo>
                  <a:lnTo>
                    <a:pt x="1642" y="1023"/>
                  </a:lnTo>
                  <a:lnTo>
                    <a:pt x="1603" y="997"/>
                  </a:lnTo>
                  <a:lnTo>
                    <a:pt x="1560" y="980"/>
                  </a:lnTo>
                  <a:lnTo>
                    <a:pt x="1514" y="973"/>
                  </a:lnTo>
                  <a:lnTo>
                    <a:pt x="1466" y="973"/>
                  </a:lnTo>
                  <a:lnTo>
                    <a:pt x="1420" y="984"/>
                  </a:lnTo>
                  <a:lnTo>
                    <a:pt x="1377" y="1004"/>
                  </a:lnTo>
                  <a:lnTo>
                    <a:pt x="1338" y="1030"/>
                  </a:lnTo>
                  <a:lnTo>
                    <a:pt x="1307" y="1066"/>
                  </a:lnTo>
                  <a:lnTo>
                    <a:pt x="1283" y="1104"/>
                  </a:lnTo>
                  <a:lnTo>
                    <a:pt x="1266" y="1149"/>
                  </a:lnTo>
                  <a:lnTo>
                    <a:pt x="1259" y="1195"/>
                  </a:lnTo>
                  <a:lnTo>
                    <a:pt x="1168" y="2642"/>
                  </a:lnTo>
                  <a:lnTo>
                    <a:pt x="304" y="2642"/>
                  </a:lnTo>
                  <a:lnTo>
                    <a:pt x="239" y="2529"/>
                  </a:lnTo>
                  <a:lnTo>
                    <a:pt x="181" y="2416"/>
                  </a:lnTo>
                  <a:lnTo>
                    <a:pt x="131" y="2305"/>
                  </a:lnTo>
                  <a:lnTo>
                    <a:pt x="91" y="2196"/>
                  </a:lnTo>
                  <a:lnTo>
                    <a:pt x="59" y="2086"/>
                  </a:lnTo>
                  <a:lnTo>
                    <a:pt x="37" y="1981"/>
                  </a:lnTo>
                  <a:lnTo>
                    <a:pt x="15" y="1827"/>
                  </a:lnTo>
                  <a:lnTo>
                    <a:pt x="4" y="1681"/>
                  </a:lnTo>
                  <a:lnTo>
                    <a:pt x="0" y="1540"/>
                  </a:lnTo>
                  <a:lnTo>
                    <a:pt x="6" y="1403"/>
                  </a:lnTo>
                  <a:lnTo>
                    <a:pt x="20" y="1273"/>
                  </a:lnTo>
                  <a:lnTo>
                    <a:pt x="43" y="1147"/>
                  </a:lnTo>
                  <a:lnTo>
                    <a:pt x="74" y="1029"/>
                  </a:lnTo>
                  <a:lnTo>
                    <a:pt x="115" y="916"/>
                  </a:lnTo>
                  <a:lnTo>
                    <a:pt x="163" y="808"/>
                  </a:lnTo>
                  <a:lnTo>
                    <a:pt x="220" y="706"/>
                  </a:lnTo>
                  <a:lnTo>
                    <a:pt x="287" y="610"/>
                  </a:lnTo>
                  <a:lnTo>
                    <a:pt x="355" y="528"/>
                  </a:lnTo>
                  <a:lnTo>
                    <a:pt x="429" y="451"/>
                  </a:lnTo>
                  <a:lnTo>
                    <a:pt x="511" y="380"/>
                  </a:lnTo>
                  <a:lnTo>
                    <a:pt x="598" y="315"/>
                  </a:lnTo>
                  <a:lnTo>
                    <a:pt x="692" y="256"/>
                  </a:lnTo>
                  <a:lnTo>
                    <a:pt x="794" y="204"/>
                  </a:lnTo>
                  <a:lnTo>
                    <a:pt x="901" y="156"/>
                  </a:lnTo>
                  <a:lnTo>
                    <a:pt x="1016" y="115"/>
                  </a:lnTo>
                  <a:lnTo>
                    <a:pt x="1136" y="80"/>
                  </a:lnTo>
                  <a:lnTo>
                    <a:pt x="1264" y="50"/>
                  </a:lnTo>
                  <a:lnTo>
                    <a:pt x="1399" y="26"/>
                  </a:lnTo>
                  <a:lnTo>
                    <a:pt x="1542" y="8"/>
                  </a:lnTo>
                  <a:lnTo>
                    <a:pt x="1616" y="2"/>
                  </a:lnTo>
                  <a:lnTo>
                    <a:pt x="1692" y="0"/>
                  </a:lnTo>
                  <a:close/>
                </a:path>
              </a:pathLst>
            </a:custGeom>
            <a:solidFill>
              <a:srgbClr val="13224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US" sz="1100" kern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342127" y="3039686"/>
              <a:ext cx="1354629" cy="2931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rgbClr val="122153"/>
                  </a:solidFill>
                  <a:latin typeface="Arial"/>
                  <a:cs typeface="Arial"/>
                </a:rPr>
                <a:t>Entertainment</a:t>
              </a:r>
            </a:p>
          </p:txBody>
        </p:sp>
        <p:sp>
          <p:nvSpPr>
            <p:cNvPr id="169" name="Freeform 51"/>
            <p:cNvSpPr>
              <a:spLocks noChangeAspect="1" noEditPoints="1"/>
            </p:cNvSpPr>
            <p:nvPr/>
          </p:nvSpPr>
          <p:spPr bwMode="auto">
            <a:xfrm>
              <a:off x="903506" y="2506949"/>
              <a:ext cx="494453" cy="457211"/>
            </a:xfrm>
            <a:custGeom>
              <a:avLst/>
              <a:gdLst>
                <a:gd name="T0" fmla="*/ 2166 w 3216"/>
                <a:gd name="T1" fmla="*/ 2900 h 2900"/>
                <a:gd name="T2" fmla="*/ 2781 w 3216"/>
                <a:gd name="T3" fmla="*/ 2139 h 2900"/>
                <a:gd name="T4" fmla="*/ 2716 w 3216"/>
                <a:gd name="T5" fmla="*/ 2162 h 2900"/>
                <a:gd name="T6" fmla="*/ 2679 w 3216"/>
                <a:gd name="T7" fmla="*/ 2222 h 2900"/>
                <a:gd name="T8" fmla="*/ 2688 w 3216"/>
                <a:gd name="T9" fmla="*/ 2294 h 2900"/>
                <a:gd name="T10" fmla="*/ 2735 w 3216"/>
                <a:gd name="T11" fmla="*/ 2342 h 2900"/>
                <a:gd name="T12" fmla="*/ 2805 w 3216"/>
                <a:gd name="T13" fmla="*/ 2351 h 2900"/>
                <a:gd name="T14" fmla="*/ 2863 w 3216"/>
                <a:gd name="T15" fmla="*/ 2314 h 2900"/>
                <a:gd name="T16" fmla="*/ 2885 w 3216"/>
                <a:gd name="T17" fmla="*/ 2246 h 2900"/>
                <a:gd name="T18" fmla="*/ 2863 w 3216"/>
                <a:gd name="T19" fmla="*/ 2179 h 2900"/>
                <a:gd name="T20" fmla="*/ 2805 w 3216"/>
                <a:gd name="T21" fmla="*/ 2142 h 2900"/>
                <a:gd name="T22" fmla="*/ 2393 w 3216"/>
                <a:gd name="T23" fmla="*/ 1011 h 2900"/>
                <a:gd name="T24" fmla="*/ 2456 w 3216"/>
                <a:gd name="T25" fmla="*/ 1053 h 2900"/>
                <a:gd name="T26" fmla="*/ 2482 w 3216"/>
                <a:gd name="T27" fmla="*/ 1127 h 2900"/>
                <a:gd name="T28" fmla="*/ 2456 w 3216"/>
                <a:gd name="T29" fmla="*/ 1201 h 2900"/>
                <a:gd name="T30" fmla="*/ 2393 w 3216"/>
                <a:gd name="T31" fmla="*/ 1242 h 2900"/>
                <a:gd name="T32" fmla="*/ 2315 w 3216"/>
                <a:gd name="T33" fmla="*/ 1234 h 2900"/>
                <a:gd name="T34" fmla="*/ 2262 w 3216"/>
                <a:gd name="T35" fmla="*/ 1179 h 2900"/>
                <a:gd name="T36" fmla="*/ 2253 w 3216"/>
                <a:gd name="T37" fmla="*/ 1100 h 2900"/>
                <a:gd name="T38" fmla="*/ 2293 w 3216"/>
                <a:gd name="T39" fmla="*/ 1034 h 2900"/>
                <a:gd name="T40" fmla="*/ 2366 w 3216"/>
                <a:gd name="T41" fmla="*/ 1009 h 2900"/>
                <a:gd name="T42" fmla="*/ 1899 w 3216"/>
                <a:gd name="T43" fmla="*/ 1020 h 2900"/>
                <a:gd name="T44" fmla="*/ 1952 w 3216"/>
                <a:gd name="T45" fmla="*/ 1075 h 2900"/>
                <a:gd name="T46" fmla="*/ 1961 w 3216"/>
                <a:gd name="T47" fmla="*/ 1155 h 2900"/>
                <a:gd name="T48" fmla="*/ 1921 w 3216"/>
                <a:gd name="T49" fmla="*/ 1220 h 2900"/>
                <a:gd name="T50" fmla="*/ 1849 w 3216"/>
                <a:gd name="T51" fmla="*/ 1245 h 2900"/>
                <a:gd name="T52" fmla="*/ 1776 w 3216"/>
                <a:gd name="T53" fmla="*/ 1220 h 2900"/>
                <a:gd name="T54" fmla="*/ 1735 w 3216"/>
                <a:gd name="T55" fmla="*/ 1155 h 2900"/>
                <a:gd name="T56" fmla="*/ 1744 w 3216"/>
                <a:gd name="T57" fmla="*/ 1075 h 2900"/>
                <a:gd name="T58" fmla="*/ 1798 w 3216"/>
                <a:gd name="T59" fmla="*/ 1020 h 2900"/>
                <a:gd name="T60" fmla="*/ 1238 w 3216"/>
                <a:gd name="T61" fmla="*/ 682 h 2900"/>
                <a:gd name="T62" fmla="*/ 1178 w 3216"/>
                <a:gd name="T63" fmla="*/ 708 h 2900"/>
                <a:gd name="T64" fmla="*/ 1152 w 3216"/>
                <a:gd name="T65" fmla="*/ 771 h 2900"/>
                <a:gd name="T66" fmla="*/ 1178 w 3216"/>
                <a:gd name="T67" fmla="*/ 832 h 2900"/>
                <a:gd name="T68" fmla="*/ 1238 w 3216"/>
                <a:gd name="T69" fmla="*/ 857 h 2900"/>
                <a:gd name="T70" fmla="*/ 1299 w 3216"/>
                <a:gd name="T71" fmla="*/ 832 h 2900"/>
                <a:gd name="T72" fmla="*/ 1323 w 3216"/>
                <a:gd name="T73" fmla="*/ 771 h 2900"/>
                <a:gd name="T74" fmla="*/ 1299 w 3216"/>
                <a:gd name="T75" fmla="*/ 708 h 2900"/>
                <a:gd name="T76" fmla="*/ 1238 w 3216"/>
                <a:gd name="T77" fmla="*/ 682 h 2900"/>
                <a:gd name="T78" fmla="*/ 1388 w 3216"/>
                <a:gd name="T79" fmla="*/ 510 h 2900"/>
                <a:gd name="T80" fmla="*/ 1547 w 3216"/>
                <a:gd name="T81" fmla="*/ 556 h 2900"/>
                <a:gd name="T82" fmla="*/ 1692 w 3216"/>
                <a:gd name="T83" fmla="*/ 646 h 2900"/>
                <a:gd name="T84" fmla="*/ 1736 w 3216"/>
                <a:gd name="T85" fmla="*/ 1571 h 2900"/>
                <a:gd name="T86" fmla="*/ 1598 w 3216"/>
                <a:gd name="T87" fmla="*/ 1677 h 2900"/>
                <a:gd name="T88" fmla="*/ 1442 w 3216"/>
                <a:gd name="T89" fmla="*/ 1738 h 2900"/>
                <a:gd name="T90" fmla="*/ 1278 w 3216"/>
                <a:gd name="T91" fmla="*/ 1754 h 2900"/>
                <a:gd name="T92" fmla="*/ 1116 w 3216"/>
                <a:gd name="T93" fmla="*/ 1723 h 2900"/>
                <a:gd name="T94" fmla="*/ 965 w 3216"/>
                <a:gd name="T95" fmla="*/ 1646 h 2900"/>
                <a:gd name="T96" fmla="*/ 836 w 3216"/>
                <a:gd name="T97" fmla="*/ 1526 h 2900"/>
                <a:gd name="T98" fmla="*/ 748 w 3216"/>
                <a:gd name="T99" fmla="*/ 1377 h 2900"/>
                <a:gd name="T100" fmla="*/ 703 w 3216"/>
                <a:gd name="T101" fmla="*/ 1214 h 2900"/>
                <a:gd name="T102" fmla="*/ 703 w 3216"/>
                <a:gd name="T103" fmla="*/ 1044 h 2900"/>
                <a:gd name="T104" fmla="*/ 748 w 3216"/>
                <a:gd name="T105" fmla="*/ 881 h 2900"/>
                <a:gd name="T106" fmla="*/ 836 w 3216"/>
                <a:gd name="T107" fmla="*/ 732 h 2900"/>
                <a:gd name="T108" fmla="*/ 965 w 3216"/>
                <a:gd name="T109" fmla="*/ 612 h 2900"/>
                <a:gd name="T110" fmla="*/ 1115 w 3216"/>
                <a:gd name="T111" fmla="*/ 535 h 2900"/>
                <a:gd name="T112" fmla="*/ 1278 w 3216"/>
                <a:gd name="T113" fmla="*/ 504 h 2900"/>
                <a:gd name="T114" fmla="*/ 2954 w 3216"/>
                <a:gd name="T115" fmla="*/ 1980 h 2900"/>
                <a:gd name="T116" fmla="*/ 0 w 3216"/>
                <a:gd name="T117" fmla="*/ 0 h 2900"/>
                <a:gd name="T118" fmla="*/ 0 w 3216"/>
                <a:gd name="T119" fmla="*/ 2494 h 2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16" h="2900">
                  <a:moveTo>
                    <a:pt x="1049" y="2607"/>
                  </a:moveTo>
                  <a:lnTo>
                    <a:pt x="2166" y="2607"/>
                  </a:lnTo>
                  <a:lnTo>
                    <a:pt x="2166" y="2900"/>
                  </a:lnTo>
                  <a:lnTo>
                    <a:pt x="1049" y="2900"/>
                  </a:lnTo>
                  <a:lnTo>
                    <a:pt x="1049" y="2607"/>
                  </a:lnTo>
                  <a:close/>
                  <a:moveTo>
                    <a:pt x="2781" y="2139"/>
                  </a:moveTo>
                  <a:lnTo>
                    <a:pt x="2757" y="2142"/>
                  </a:lnTo>
                  <a:lnTo>
                    <a:pt x="2735" y="2149"/>
                  </a:lnTo>
                  <a:lnTo>
                    <a:pt x="2716" y="2162"/>
                  </a:lnTo>
                  <a:lnTo>
                    <a:pt x="2700" y="2179"/>
                  </a:lnTo>
                  <a:lnTo>
                    <a:pt x="2688" y="2199"/>
                  </a:lnTo>
                  <a:lnTo>
                    <a:pt x="2679" y="2222"/>
                  </a:lnTo>
                  <a:lnTo>
                    <a:pt x="2676" y="2246"/>
                  </a:lnTo>
                  <a:lnTo>
                    <a:pt x="2679" y="2271"/>
                  </a:lnTo>
                  <a:lnTo>
                    <a:pt x="2688" y="2294"/>
                  </a:lnTo>
                  <a:lnTo>
                    <a:pt x="2700" y="2314"/>
                  </a:lnTo>
                  <a:lnTo>
                    <a:pt x="2716" y="2329"/>
                  </a:lnTo>
                  <a:lnTo>
                    <a:pt x="2735" y="2342"/>
                  </a:lnTo>
                  <a:lnTo>
                    <a:pt x="2757" y="2351"/>
                  </a:lnTo>
                  <a:lnTo>
                    <a:pt x="2781" y="2354"/>
                  </a:lnTo>
                  <a:lnTo>
                    <a:pt x="2805" y="2351"/>
                  </a:lnTo>
                  <a:lnTo>
                    <a:pt x="2827" y="2342"/>
                  </a:lnTo>
                  <a:lnTo>
                    <a:pt x="2846" y="2329"/>
                  </a:lnTo>
                  <a:lnTo>
                    <a:pt x="2863" y="2314"/>
                  </a:lnTo>
                  <a:lnTo>
                    <a:pt x="2875" y="2294"/>
                  </a:lnTo>
                  <a:lnTo>
                    <a:pt x="2882" y="2271"/>
                  </a:lnTo>
                  <a:lnTo>
                    <a:pt x="2885" y="2246"/>
                  </a:lnTo>
                  <a:lnTo>
                    <a:pt x="2882" y="2222"/>
                  </a:lnTo>
                  <a:lnTo>
                    <a:pt x="2875" y="2199"/>
                  </a:lnTo>
                  <a:lnTo>
                    <a:pt x="2863" y="2179"/>
                  </a:lnTo>
                  <a:lnTo>
                    <a:pt x="2846" y="2162"/>
                  </a:lnTo>
                  <a:lnTo>
                    <a:pt x="2827" y="2149"/>
                  </a:lnTo>
                  <a:lnTo>
                    <a:pt x="2805" y="2142"/>
                  </a:lnTo>
                  <a:lnTo>
                    <a:pt x="2781" y="2139"/>
                  </a:lnTo>
                  <a:close/>
                  <a:moveTo>
                    <a:pt x="2366" y="1009"/>
                  </a:moveTo>
                  <a:lnTo>
                    <a:pt x="2393" y="1011"/>
                  </a:lnTo>
                  <a:lnTo>
                    <a:pt x="2417" y="1020"/>
                  </a:lnTo>
                  <a:lnTo>
                    <a:pt x="2439" y="1034"/>
                  </a:lnTo>
                  <a:lnTo>
                    <a:pt x="2456" y="1053"/>
                  </a:lnTo>
                  <a:lnTo>
                    <a:pt x="2470" y="1075"/>
                  </a:lnTo>
                  <a:lnTo>
                    <a:pt x="2479" y="1100"/>
                  </a:lnTo>
                  <a:lnTo>
                    <a:pt x="2482" y="1127"/>
                  </a:lnTo>
                  <a:lnTo>
                    <a:pt x="2479" y="1155"/>
                  </a:lnTo>
                  <a:lnTo>
                    <a:pt x="2470" y="1179"/>
                  </a:lnTo>
                  <a:lnTo>
                    <a:pt x="2456" y="1201"/>
                  </a:lnTo>
                  <a:lnTo>
                    <a:pt x="2439" y="1220"/>
                  </a:lnTo>
                  <a:lnTo>
                    <a:pt x="2417" y="1234"/>
                  </a:lnTo>
                  <a:lnTo>
                    <a:pt x="2393" y="1242"/>
                  </a:lnTo>
                  <a:lnTo>
                    <a:pt x="2366" y="1245"/>
                  </a:lnTo>
                  <a:lnTo>
                    <a:pt x="2339" y="1242"/>
                  </a:lnTo>
                  <a:lnTo>
                    <a:pt x="2315" y="1234"/>
                  </a:lnTo>
                  <a:lnTo>
                    <a:pt x="2293" y="1220"/>
                  </a:lnTo>
                  <a:lnTo>
                    <a:pt x="2276" y="1201"/>
                  </a:lnTo>
                  <a:lnTo>
                    <a:pt x="2262" y="1179"/>
                  </a:lnTo>
                  <a:lnTo>
                    <a:pt x="2253" y="1155"/>
                  </a:lnTo>
                  <a:lnTo>
                    <a:pt x="2250" y="1127"/>
                  </a:lnTo>
                  <a:lnTo>
                    <a:pt x="2253" y="1100"/>
                  </a:lnTo>
                  <a:lnTo>
                    <a:pt x="2262" y="1075"/>
                  </a:lnTo>
                  <a:lnTo>
                    <a:pt x="2276" y="1053"/>
                  </a:lnTo>
                  <a:lnTo>
                    <a:pt x="2293" y="1034"/>
                  </a:lnTo>
                  <a:lnTo>
                    <a:pt x="2315" y="1020"/>
                  </a:lnTo>
                  <a:lnTo>
                    <a:pt x="2339" y="1011"/>
                  </a:lnTo>
                  <a:lnTo>
                    <a:pt x="2366" y="1009"/>
                  </a:lnTo>
                  <a:close/>
                  <a:moveTo>
                    <a:pt x="1849" y="1009"/>
                  </a:moveTo>
                  <a:lnTo>
                    <a:pt x="1875" y="1011"/>
                  </a:lnTo>
                  <a:lnTo>
                    <a:pt x="1899" y="1020"/>
                  </a:lnTo>
                  <a:lnTo>
                    <a:pt x="1921" y="1034"/>
                  </a:lnTo>
                  <a:lnTo>
                    <a:pt x="1939" y="1053"/>
                  </a:lnTo>
                  <a:lnTo>
                    <a:pt x="1952" y="1075"/>
                  </a:lnTo>
                  <a:lnTo>
                    <a:pt x="1961" y="1100"/>
                  </a:lnTo>
                  <a:lnTo>
                    <a:pt x="1964" y="1127"/>
                  </a:lnTo>
                  <a:lnTo>
                    <a:pt x="1961" y="1155"/>
                  </a:lnTo>
                  <a:lnTo>
                    <a:pt x="1952" y="1179"/>
                  </a:lnTo>
                  <a:lnTo>
                    <a:pt x="1939" y="1201"/>
                  </a:lnTo>
                  <a:lnTo>
                    <a:pt x="1921" y="1220"/>
                  </a:lnTo>
                  <a:lnTo>
                    <a:pt x="1899" y="1234"/>
                  </a:lnTo>
                  <a:lnTo>
                    <a:pt x="1875" y="1242"/>
                  </a:lnTo>
                  <a:lnTo>
                    <a:pt x="1849" y="1245"/>
                  </a:lnTo>
                  <a:lnTo>
                    <a:pt x="1822" y="1242"/>
                  </a:lnTo>
                  <a:lnTo>
                    <a:pt x="1798" y="1234"/>
                  </a:lnTo>
                  <a:lnTo>
                    <a:pt x="1776" y="1220"/>
                  </a:lnTo>
                  <a:lnTo>
                    <a:pt x="1758" y="1201"/>
                  </a:lnTo>
                  <a:lnTo>
                    <a:pt x="1744" y="1179"/>
                  </a:lnTo>
                  <a:lnTo>
                    <a:pt x="1735" y="1155"/>
                  </a:lnTo>
                  <a:lnTo>
                    <a:pt x="1732" y="1127"/>
                  </a:lnTo>
                  <a:lnTo>
                    <a:pt x="1735" y="1100"/>
                  </a:lnTo>
                  <a:lnTo>
                    <a:pt x="1744" y="1075"/>
                  </a:lnTo>
                  <a:lnTo>
                    <a:pt x="1758" y="1053"/>
                  </a:lnTo>
                  <a:lnTo>
                    <a:pt x="1776" y="1034"/>
                  </a:lnTo>
                  <a:lnTo>
                    <a:pt x="1798" y="1020"/>
                  </a:lnTo>
                  <a:lnTo>
                    <a:pt x="1822" y="1011"/>
                  </a:lnTo>
                  <a:lnTo>
                    <a:pt x="1849" y="1009"/>
                  </a:lnTo>
                  <a:close/>
                  <a:moveTo>
                    <a:pt x="1238" y="682"/>
                  </a:moveTo>
                  <a:lnTo>
                    <a:pt x="1216" y="685"/>
                  </a:lnTo>
                  <a:lnTo>
                    <a:pt x="1195" y="694"/>
                  </a:lnTo>
                  <a:lnTo>
                    <a:pt x="1178" y="708"/>
                  </a:lnTo>
                  <a:lnTo>
                    <a:pt x="1165" y="725"/>
                  </a:lnTo>
                  <a:lnTo>
                    <a:pt x="1155" y="746"/>
                  </a:lnTo>
                  <a:lnTo>
                    <a:pt x="1152" y="771"/>
                  </a:lnTo>
                  <a:lnTo>
                    <a:pt x="1155" y="793"/>
                  </a:lnTo>
                  <a:lnTo>
                    <a:pt x="1165" y="814"/>
                  </a:lnTo>
                  <a:lnTo>
                    <a:pt x="1178" y="832"/>
                  </a:lnTo>
                  <a:lnTo>
                    <a:pt x="1195" y="845"/>
                  </a:lnTo>
                  <a:lnTo>
                    <a:pt x="1216" y="854"/>
                  </a:lnTo>
                  <a:lnTo>
                    <a:pt x="1238" y="857"/>
                  </a:lnTo>
                  <a:lnTo>
                    <a:pt x="1261" y="854"/>
                  </a:lnTo>
                  <a:lnTo>
                    <a:pt x="1281" y="845"/>
                  </a:lnTo>
                  <a:lnTo>
                    <a:pt x="1299" y="832"/>
                  </a:lnTo>
                  <a:lnTo>
                    <a:pt x="1311" y="814"/>
                  </a:lnTo>
                  <a:lnTo>
                    <a:pt x="1320" y="793"/>
                  </a:lnTo>
                  <a:lnTo>
                    <a:pt x="1323" y="771"/>
                  </a:lnTo>
                  <a:lnTo>
                    <a:pt x="1320" y="746"/>
                  </a:lnTo>
                  <a:lnTo>
                    <a:pt x="1311" y="725"/>
                  </a:lnTo>
                  <a:lnTo>
                    <a:pt x="1299" y="708"/>
                  </a:lnTo>
                  <a:lnTo>
                    <a:pt x="1281" y="694"/>
                  </a:lnTo>
                  <a:lnTo>
                    <a:pt x="1261" y="685"/>
                  </a:lnTo>
                  <a:lnTo>
                    <a:pt x="1238" y="682"/>
                  </a:lnTo>
                  <a:close/>
                  <a:moveTo>
                    <a:pt x="1278" y="504"/>
                  </a:moveTo>
                  <a:lnTo>
                    <a:pt x="1333" y="504"/>
                  </a:lnTo>
                  <a:lnTo>
                    <a:pt x="1388" y="510"/>
                  </a:lnTo>
                  <a:lnTo>
                    <a:pt x="1442" y="520"/>
                  </a:lnTo>
                  <a:lnTo>
                    <a:pt x="1495" y="535"/>
                  </a:lnTo>
                  <a:lnTo>
                    <a:pt x="1547" y="556"/>
                  </a:lnTo>
                  <a:lnTo>
                    <a:pt x="1598" y="581"/>
                  </a:lnTo>
                  <a:lnTo>
                    <a:pt x="1646" y="612"/>
                  </a:lnTo>
                  <a:lnTo>
                    <a:pt x="1692" y="646"/>
                  </a:lnTo>
                  <a:lnTo>
                    <a:pt x="1735" y="688"/>
                  </a:lnTo>
                  <a:lnTo>
                    <a:pt x="1306" y="1129"/>
                  </a:lnTo>
                  <a:lnTo>
                    <a:pt x="1736" y="1571"/>
                  </a:lnTo>
                  <a:lnTo>
                    <a:pt x="1692" y="1612"/>
                  </a:lnTo>
                  <a:lnTo>
                    <a:pt x="1646" y="1646"/>
                  </a:lnTo>
                  <a:lnTo>
                    <a:pt x="1598" y="1677"/>
                  </a:lnTo>
                  <a:lnTo>
                    <a:pt x="1548" y="1702"/>
                  </a:lnTo>
                  <a:lnTo>
                    <a:pt x="1495" y="1723"/>
                  </a:lnTo>
                  <a:lnTo>
                    <a:pt x="1442" y="1738"/>
                  </a:lnTo>
                  <a:lnTo>
                    <a:pt x="1388" y="1748"/>
                  </a:lnTo>
                  <a:lnTo>
                    <a:pt x="1334" y="1754"/>
                  </a:lnTo>
                  <a:lnTo>
                    <a:pt x="1278" y="1754"/>
                  </a:lnTo>
                  <a:lnTo>
                    <a:pt x="1224" y="1748"/>
                  </a:lnTo>
                  <a:lnTo>
                    <a:pt x="1170" y="1738"/>
                  </a:lnTo>
                  <a:lnTo>
                    <a:pt x="1116" y="1723"/>
                  </a:lnTo>
                  <a:lnTo>
                    <a:pt x="1064" y="1702"/>
                  </a:lnTo>
                  <a:lnTo>
                    <a:pt x="1014" y="1677"/>
                  </a:lnTo>
                  <a:lnTo>
                    <a:pt x="965" y="1646"/>
                  </a:lnTo>
                  <a:lnTo>
                    <a:pt x="919" y="1612"/>
                  </a:lnTo>
                  <a:lnTo>
                    <a:pt x="876" y="1571"/>
                  </a:lnTo>
                  <a:lnTo>
                    <a:pt x="836" y="1526"/>
                  </a:lnTo>
                  <a:lnTo>
                    <a:pt x="802" y="1479"/>
                  </a:lnTo>
                  <a:lnTo>
                    <a:pt x="772" y="1429"/>
                  </a:lnTo>
                  <a:lnTo>
                    <a:pt x="748" y="1377"/>
                  </a:lnTo>
                  <a:lnTo>
                    <a:pt x="727" y="1324"/>
                  </a:lnTo>
                  <a:lnTo>
                    <a:pt x="713" y="1270"/>
                  </a:lnTo>
                  <a:lnTo>
                    <a:pt x="703" y="1214"/>
                  </a:lnTo>
                  <a:lnTo>
                    <a:pt x="698" y="1157"/>
                  </a:lnTo>
                  <a:lnTo>
                    <a:pt x="698" y="1101"/>
                  </a:lnTo>
                  <a:lnTo>
                    <a:pt x="703" y="1044"/>
                  </a:lnTo>
                  <a:lnTo>
                    <a:pt x="713" y="989"/>
                  </a:lnTo>
                  <a:lnTo>
                    <a:pt x="727" y="934"/>
                  </a:lnTo>
                  <a:lnTo>
                    <a:pt x="748" y="881"/>
                  </a:lnTo>
                  <a:lnTo>
                    <a:pt x="772" y="830"/>
                  </a:lnTo>
                  <a:lnTo>
                    <a:pt x="802" y="779"/>
                  </a:lnTo>
                  <a:lnTo>
                    <a:pt x="836" y="732"/>
                  </a:lnTo>
                  <a:lnTo>
                    <a:pt x="876" y="688"/>
                  </a:lnTo>
                  <a:lnTo>
                    <a:pt x="919" y="646"/>
                  </a:lnTo>
                  <a:lnTo>
                    <a:pt x="965" y="612"/>
                  </a:lnTo>
                  <a:lnTo>
                    <a:pt x="1013" y="581"/>
                  </a:lnTo>
                  <a:lnTo>
                    <a:pt x="1064" y="556"/>
                  </a:lnTo>
                  <a:lnTo>
                    <a:pt x="1115" y="535"/>
                  </a:lnTo>
                  <a:lnTo>
                    <a:pt x="1169" y="520"/>
                  </a:lnTo>
                  <a:lnTo>
                    <a:pt x="1223" y="510"/>
                  </a:lnTo>
                  <a:lnTo>
                    <a:pt x="1278" y="504"/>
                  </a:lnTo>
                  <a:close/>
                  <a:moveTo>
                    <a:pt x="262" y="211"/>
                  </a:moveTo>
                  <a:lnTo>
                    <a:pt x="262" y="1980"/>
                  </a:lnTo>
                  <a:lnTo>
                    <a:pt x="2954" y="1980"/>
                  </a:lnTo>
                  <a:lnTo>
                    <a:pt x="2954" y="211"/>
                  </a:lnTo>
                  <a:lnTo>
                    <a:pt x="262" y="211"/>
                  </a:lnTo>
                  <a:close/>
                  <a:moveTo>
                    <a:pt x="0" y="0"/>
                  </a:moveTo>
                  <a:lnTo>
                    <a:pt x="3216" y="0"/>
                  </a:lnTo>
                  <a:lnTo>
                    <a:pt x="3216" y="2494"/>
                  </a:lnTo>
                  <a:lnTo>
                    <a:pt x="0" y="24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3224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514337"/>
              <a:endParaRPr lang="en-US" sz="1100" kern="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1397959" y="2084275"/>
              <a:ext cx="1354629" cy="46061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rgbClr val="122153"/>
                  </a:solidFill>
                  <a:latin typeface="Arial"/>
                  <a:cs typeface="Arial"/>
                </a:rPr>
                <a:t>Personal Care Product &amp; Service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3469037" y="3002426"/>
              <a:ext cx="1458832" cy="2931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rgbClr val="122153"/>
                  </a:solidFill>
                  <a:latin typeface="Arial"/>
                  <a:cs typeface="Arial"/>
                </a:rPr>
                <a:t>Reading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2584535" y="2162188"/>
              <a:ext cx="1354629" cy="2931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 dirty="0">
                  <a:solidFill>
                    <a:srgbClr val="122153"/>
                  </a:solidFill>
                  <a:latin typeface="Arial"/>
                  <a:cs typeface="Arial"/>
                </a:rPr>
                <a:t>Miscellaneous</a:t>
              </a:r>
            </a:p>
          </p:txBody>
        </p:sp>
        <p:grpSp>
          <p:nvGrpSpPr>
            <p:cNvPr id="173" name="Group 172"/>
            <p:cNvGrpSpPr>
              <a:grpSpLocks noChangeAspect="1"/>
            </p:cNvGrpSpPr>
            <p:nvPr/>
          </p:nvGrpSpPr>
          <p:grpSpPr>
            <a:xfrm>
              <a:off x="3666958" y="4635482"/>
              <a:ext cx="414470" cy="457211"/>
              <a:chOff x="6023184" y="4799730"/>
              <a:chExt cx="258729" cy="285409"/>
            </a:xfrm>
            <a:solidFill>
              <a:srgbClr val="13224F"/>
            </a:solidFill>
          </p:grpSpPr>
          <p:sp>
            <p:nvSpPr>
              <p:cNvPr id="188" name="Freeform 13"/>
              <p:cNvSpPr>
                <a:spLocks/>
              </p:cNvSpPr>
              <p:nvPr/>
            </p:nvSpPr>
            <p:spPr bwMode="auto">
              <a:xfrm>
                <a:off x="6057983" y="4853827"/>
                <a:ext cx="186103" cy="231312"/>
              </a:xfrm>
              <a:custGeom>
                <a:avLst/>
                <a:gdLst>
                  <a:gd name="T0" fmla="*/ 2329 w 2329"/>
                  <a:gd name="T1" fmla="*/ 1016 h 2362"/>
                  <a:gd name="T2" fmla="*/ 2329 w 2329"/>
                  <a:gd name="T3" fmla="*/ 2270 h 2362"/>
                  <a:gd name="T4" fmla="*/ 2328 w 2329"/>
                  <a:gd name="T5" fmla="*/ 2282 h 2362"/>
                  <a:gd name="T6" fmla="*/ 2324 w 2329"/>
                  <a:gd name="T7" fmla="*/ 2302 h 2362"/>
                  <a:gd name="T8" fmla="*/ 2313 w 2329"/>
                  <a:gd name="T9" fmla="*/ 2325 h 2362"/>
                  <a:gd name="T10" fmla="*/ 2294 w 2329"/>
                  <a:gd name="T11" fmla="*/ 2345 h 2362"/>
                  <a:gd name="T12" fmla="*/ 2263 w 2329"/>
                  <a:gd name="T13" fmla="*/ 2357 h 2362"/>
                  <a:gd name="T14" fmla="*/ 1441 w 2329"/>
                  <a:gd name="T15" fmla="*/ 2359 h 2362"/>
                  <a:gd name="T16" fmla="*/ 1442 w 2329"/>
                  <a:gd name="T17" fmla="*/ 1681 h 2362"/>
                  <a:gd name="T18" fmla="*/ 1442 w 2329"/>
                  <a:gd name="T19" fmla="*/ 1669 h 2362"/>
                  <a:gd name="T20" fmla="*/ 1438 w 2329"/>
                  <a:gd name="T21" fmla="*/ 1650 h 2362"/>
                  <a:gd name="T22" fmla="*/ 1430 w 2329"/>
                  <a:gd name="T23" fmla="*/ 1626 h 2362"/>
                  <a:gd name="T24" fmla="*/ 1414 w 2329"/>
                  <a:gd name="T25" fmla="*/ 1603 h 2362"/>
                  <a:gd name="T26" fmla="*/ 1387 w 2329"/>
                  <a:gd name="T27" fmla="*/ 1584 h 2362"/>
                  <a:gd name="T28" fmla="*/ 1348 w 2329"/>
                  <a:gd name="T29" fmla="*/ 1573 h 2362"/>
                  <a:gd name="T30" fmla="*/ 984 w 2329"/>
                  <a:gd name="T31" fmla="*/ 1571 h 2362"/>
                  <a:gd name="T32" fmla="*/ 945 w 2329"/>
                  <a:gd name="T33" fmla="*/ 1577 h 2362"/>
                  <a:gd name="T34" fmla="*/ 917 w 2329"/>
                  <a:gd name="T35" fmla="*/ 1593 h 2362"/>
                  <a:gd name="T36" fmla="*/ 900 w 2329"/>
                  <a:gd name="T37" fmla="*/ 1614 h 2362"/>
                  <a:gd name="T38" fmla="*/ 891 w 2329"/>
                  <a:gd name="T39" fmla="*/ 1638 h 2362"/>
                  <a:gd name="T40" fmla="*/ 887 w 2329"/>
                  <a:gd name="T41" fmla="*/ 1660 h 2362"/>
                  <a:gd name="T42" fmla="*/ 887 w 2329"/>
                  <a:gd name="T43" fmla="*/ 1676 h 2362"/>
                  <a:gd name="T44" fmla="*/ 887 w 2329"/>
                  <a:gd name="T45" fmla="*/ 1682 h 2362"/>
                  <a:gd name="T46" fmla="*/ 882 w 2329"/>
                  <a:gd name="T47" fmla="*/ 2361 h 2362"/>
                  <a:gd name="T48" fmla="*/ 855 w 2329"/>
                  <a:gd name="T49" fmla="*/ 2361 h 2362"/>
                  <a:gd name="T50" fmla="*/ 803 w 2329"/>
                  <a:gd name="T51" fmla="*/ 2361 h 2362"/>
                  <a:gd name="T52" fmla="*/ 734 w 2329"/>
                  <a:gd name="T53" fmla="*/ 2361 h 2362"/>
                  <a:gd name="T54" fmla="*/ 651 w 2329"/>
                  <a:gd name="T55" fmla="*/ 2361 h 2362"/>
                  <a:gd name="T56" fmla="*/ 558 w 2329"/>
                  <a:gd name="T57" fmla="*/ 2361 h 2362"/>
                  <a:gd name="T58" fmla="*/ 462 w 2329"/>
                  <a:gd name="T59" fmla="*/ 2362 h 2362"/>
                  <a:gd name="T60" fmla="*/ 365 w 2329"/>
                  <a:gd name="T61" fmla="*/ 2362 h 2362"/>
                  <a:gd name="T62" fmla="*/ 274 w 2329"/>
                  <a:gd name="T63" fmla="*/ 2362 h 2362"/>
                  <a:gd name="T64" fmla="*/ 194 w 2329"/>
                  <a:gd name="T65" fmla="*/ 2362 h 2362"/>
                  <a:gd name="T66" fmla="*/ 128 w 2329"/>
                  <a:gd name="T67" fmla="*/ 2362 h 2362"/>
                  <a:gd name="T68" fmla="*/ 82 w 2329"/>
                  <a:gd name="T69" fmla="*/ 2362 h 2362"/>
                  <a:gd name="T70" fmla="*/ 50 w 2329"/>
                  <a:gd name="T71" fmla="*/ 2360 h 2362"/>
                  <a:gd name="T72" fmla="*/ 25 w 2329"/>
                  <a:gd name="T73" fmla="*/ 2349 h 2362"/>
                  <a:gd name="T74" fmla="*/ 10 w 2329"/>
                  <a:gd name="T75" fmla="*/ 2331 h 2362"/>
                  <a:gd name="T76" fmla="*/ 2 w 2329"/>
                  <a:gd name="T77" fmla="*/ 2310 h 2362"/>
                  <a:gd name="T78" fmla="*/ 0 w 2329"/>
                  <a:gd name="T79" fmla="*/ 2295 h 2362"/>
                  <a:gd name="T80" fmla="*/ 0 w 2329"/>
                  <a:gd name="T81" fmla="*/ 2288 h 2362"/>
                  <a:gd name="T82" fmla="*/ 1199 w 2329"/>
                  <a:gd name="T83" fmla="*/ 0 h 2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329" h="2362">
                    <a:moveTo>
                      <a:pt x="1199" y="0"/>
                    </a:moveTo>
                    <a:lnTo>
                      <a:pt x="2329" y="1016"/>
                    </a:lnTo>
                    <a:lnTo>
                      <a:pt x="2329" y="2268"/>
                    </a:lnTo>
                    <a:lnTo>
                      <a:pt x="2329" y="2270"/>
                    </a:lnTo>
                    <a:lnTo>
                      <a:pt x="2329" y="2275"/>
                    </a:lnTo>
                    <a:lnTo>
                      <a:pt x="2328" y="2282"/>
                    </a:lnTo>
                    <a:lnTo>
                      <a:pt x="2326" y="2291"/>
                    </a:lnTo>
                    <a:lnTo>
                      <a:pt x="2324" y="2302"/>
                    </a:lnTo>
                    <a:lnTo>
                      <a:pt x="2319" y="2313"/>
                    </a:lnTo>
                    <a:lnTo>
                      <a:pt x="2313" y="2325"/>
                    </a:lnTo>
                    <a:lnTo>
                      <a:pt x="2305" y="2336"/>
                    </a:lnTo>
                    <a:lnTo>
                      <a:pt x="2294" y="2345"/>
                    </a:lnTo>
                    <a:lnTo>
                      <a:pt x="2280" y="2352"/>
                    </a:lnTo>
                    <a:lnTo>
                      <a:pt x="2263" y="2357"/>
                    </a:lnTo>
                    <a:lnTo>
                      <a:pt x="2242" y="2359"/>
                    </a:lnTo>
                    <a:lnTo>
                      <a:pt x="1441" y="2359"/>
                    </a:lnTo>
                    <a:lnTo>
                      <a:pt x="1442" y="1682"/>
                    </a:lnTo>
                    <a:lnTo>
                      <a:pt x="1442" y="1681"/>
                    </a:lnTo>
                    <a:lnTo>
                      <a:pt x="1442" y="1676"/>
                    </a:lnTo>
                    <a:lnTo>
                      <a:pt x="1442" y="1669"/>
                    </a:lnTo>
                    <a:lnTo>
                      <a:pt x="1441" y="1660"/>
                    </a:lnTo>
                    <a:lnTo>
                      <a:pt x="1438" y="1650"/>
                    </a:lnTo>
                    <a:lnTo>
                      <a:pt x="1435" y="1638"/>
                    </a:lnTo>
                    <a:lnTo>
                      <a:pt x="1430" y="1626"/>
                    </a:lnTo>
                    <a:lnTo>
                      <a:pt x="1423" y="1614"/>
                    </a:lnTo>
                    <a:lnTo>
                      <a:pt x="1414" y="1603"/>
                    </a:lnTo>
                    <a:lnTo>
                      <a:pt x="1402" y="1593"/>
                    </a:lnTo>
                    <a:lnTo>
                      <a:pt x="1387" y="1584"/>
                    </a:lnTo>
                    <a:lnTo>
                      <a:pt x="1370" y="1577"/>
                    </a:lnTo>
                    <a:lnTo>
                      <a:pt x="1348" y="1573"/>
                    </a:lnTo>
                    <a:lnTo>
                      <a:pt x="1323" y="1571"/>
                    </a:lnTo>
                    <a:lnTo>
                      <a:pt x="984" y="1571"/>
                    </a:lnTo>
                    <a:lnTo>
                      <a:pt x="963" y="1573"/>
                    </a:lnTo>
                    <a:lnTo>
                      <a:pt x="945" y="1577"/>
                    </a:lnTo>
                    <a:lnTo>
                      <a:pt x="929" y="1584"/>
                    </a:lnTo>
                    <a:lnTo>
                      <a:pt x="917" y="1593"/>
                    </a:lnTo>
                    <a:lnTo>
                      <a:pt x="908" y="1603"/>
                    </a:lnTo>
                    <a:lnTo>
                      <a:pt x="900" y="1614"/>
                    </a:lnTo>
                    <a:lnTo>
                      <a:pt x="895" y="1626"/>
                    </a:lnTo>
                    <a:lnTo>
                      <a:pt x="891" y="1638"/>
                    </a:lnTo>
                    <a:lnTo>
                      <a:pt x="889" y="1650"/>
                    </a:lnTo>
                    <a:lnTo>
                      <a:pt x="887" y="1660"/>
                    </a:lnTo>
                    <a:lnTo>
                      <a:pt x="887" y="1669"/>
                    </a:lnTo>
                    <a:lnTo>
                      <a:pt x="887" y="1676"/>
                    </a:lnTo>
                    <a:lnTo>
                      <a:pt x="887" y="1681"/>
                    </a:lnTo>
                    <a:lnTo>
                      <a:pt x="887" y="1682"/>
                    </a:lnTo>
                    <a:lnTo>
                      <a:pt x="886" y="2361"/>
                    </a:lnTo>
                    <a:lnTo>
                      <a:pt x="882" y="2361"/>
                    </a:lnTo>
                    <a:lnTo>
                      <a:pt x="872" y="2361"/>
                    </a:lnTo>
                    <a:lnTo>
                      <a:pt x="855" y="2361"/>
                    </a:lnTo>
                    <a:lnTo>
                      <a:pt x="832" y="2361"/>
                    </a:lnTo>
                    <a:lnTo>
                      <a:pt x="803" y="2361"/>
                    </a:lnTo>
                    <a:lnTo>
                      <a:pt x="771" y="2361"/>
                    </a:lnTo>
                    <a:lnTo>
                      <a:pt x="734" y="2361"/>
                    </a:lnTo>
                    <a:lnTo>
                      <a:pt x="694" y="2361"/>
                    </a:lnTo>
                    <a:lnTo>
                      <a:pt x="651" y="2361"/>
                    </a:lnTo>
                    <a:lnTo>
                      <a:pt x="605" y="2361"/>
                    </a:lnTo>
                    <a:lnTo>
                      <a:pt x="558" y="2361"/>
                    </a:lnTo>
                    <a:lnTo>
                      <a:pt x="510" y="2361"/>
                    </a:lnTo>
                    <a:lnTo>
                      <a:pt x="462" y="2362"/>
                    </a:lnTo>
                    <a:lnTo>
                      <a:pt x="414" y="2362"/>
                    </a:lnTo>
                    <a:lnTo>
                      <a:pt x="365" y="2362"/>
                    </a:lnTo>
                    <a:lnTo>
                      <a:pt x="319" y="2362"/>
                    </a:lnTo>
                    <a:lnTo>
                      <a:pt x="274" y="2362"/>
                    </a:lnTo>
                    <a:lnTo>
                      <a:pt x="233" y="2362"/>
                    </a:lnTo>
                    <a:lnTo>
                      <a:pt x="194" y="2362"/>
                    </a:lnTo>
                    <a:lnTo>
                      <a:pt x="159" y="2362"/>
                    </a:lnTo>
                    <a:lnTo>
                      <a:pt x="128" y="2362"/>
                    </a:lnTo>
                    <a:lnTo>
                      <a:pt x="102" y="2362"/>
                    </a:lnTo>
                    <a:lnTo>
                      <a:pt x="82" y="2362"/>
                    </a:lnTo>
                    <a:lnTo>
                      <a:pt x="68" y="2362"/>
                    </a:lnTo>
                    <a:lnTo>
                      <a:pt x="50" y="2360"/>
                    </a:lnTo>
                    <a:lnTo>
                      <a:pt x="36" y="2356"/>
                    </a:lnTo>
                    <a:lnTo>
                      <a:pt x="25" y="2349"/>
                    </a:lnTo>
                    <a:lnTo>
                      <a:pt x="16" y="2340"/>
                    </a:lnTo>
                    <a:lnTo>
                      <a:pt x="10" y="2331"/>
                    </a:lnTo>
                    <a:lnTo>
                      <a:pt x="5" y="2320"/>
                    </a:lnTo>
                    <a:lnTo>
                      <a:pt x="2" y="2310"/>
                    </a:lnTo>
                    <a:lnTo>
                      <a:pt x="1" y="2302"/>
                    </a:lnTo>
                    <a:lnTo>
                      <a:pt x="0" y="2295"/>
                    </a:lnTo>
                    <a:lnTo>
                      <a:pt x="0" y="2290"/>
                    </a:lnTo>
                    <a:lnTo>
                      <a:pt x="0" y="2288"/>
                    </a:lnTo>
                    <a:lnTo>
                      <a:pt x="0" y="1016"/>
                    </a:lnTo>
                    <a:lnTo>
                      <a:pt x="119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/>
                <a:endParaRPr lang="en-US" sz="1100" kern="0" dirty="0">
                  <a:solidFill>
                    <a:srgbClr val="122153"/>
                  </a:solidFill>
                  <a:latin typeface="Arial"/>
                </a:endParaRPr>
              </a:p>
            </p:txBody>
          </p:sp>
          <p:sp>
            <p:nvSpPr>
              <p:cNvPr id="189" name="Freeform 14"/>
              <p:cNvSpPr>
                <a:spLocks/>
              </p:cNvSpPr>
              <p:nvPr/>
            </p:nvSpPr>
            <p:spPr bwMode="auto">
              <a:xfrm>
                <a:off x="6023184" y="4799730"/>
                <a:ext cx="258729" cy="152963"/>
              </a:xfrm>
              <a:custGeom>
                <a:avLst/>
                <a:gdLst>
                  <a:gd name="T0" fmla="*/ 1651 w 3249"/>
                  <a:gd name="T1" fmla="*/ 0 h 1555"/>
                  <a:gd name="T2" fmla="*/ 3249 w 3249"/>
                  <a:gd name="T3" fmla="*/ 1464 h 1555"/>
                  <a:gd name="T4" fmla="*/ 3248 w 3249"/>
                  <a:gd name="T5" fmla="*/ 1465 h 1555"/>
                  <a:gd name="T6" fmla="*/ 3246 w 3249"/>
                  <a:gd name="T7" fmla="*/ 1469 h 1555"/>
                  <a:gd name="T8" fmla="*/ 3242 w 3249"/>
                  <a:gd name="T9" fmla="*/ 1474 h 1555"/>
                  <a:gd name="T10" fmla="*/ 3237 w 3249"/>
                  <a:gd name="T11" fmla="*/ 1481 h 1555"/>
                  <a:gd name="T12" fmla="*/ 3230 w 3249"/>
                  <a:gd name="T13" fmla="*/ 1490 h 1555"/>
                  <a:gd name="T14" fmla="*/ 3221 w 3249"/>
                  <a:gd name="T15" fmla="*/ 1499 h 1555"/>
                  <a:gd name="T16" fmla="*/ 3210 w 3249"/>
                  <a:gd name="T17" fmla="*/ 1509 h 1555"/>
                  <a:gd name="T18" fmla="*/ 3198 w 3249"/>
                  <a:gd name="T19" fmla="*/ 1518 h 1555"/>
                  <a:gd name="T20" fmla="*/ 3184 w 3249"/>
                  <a:gd name="T21" fmla="*/ 1526 h 1555"/>
                  <a:gd name="T22" fmla="*/ 3168 w 3249"/>
                  <a:gd name="T23" fmla="*/ 1534 h 1555"/>
                  <a:gd name="T24" fmla="*/ 3151 w 3249"/>
                  <a:gd name="T25" fmla="*/ 1540 h 1555"/>
                  <a:gd name="T26" fmla="*/ 3131 w 3249"/>
                  <a:gd name="T27" fmla="*/ 1545 h 1555"/>
                  <a:gd name="T28" fmla="*/ 3109 w 3249"/>
                  <a:gd name="T29" fmla="*/ 1547 h 1555"/>
                  <a:gd name="T30" fmla="*/ 3085 w 3249"/>
                  <a:gd name="T31" fmla="*/ 1546 h 1555"/>
                  <a:gd name="T32" fmla="*/ 3059 w 3249"/>
                  <a:gd name="T33" fmla="*/ 1543 h 1555"/>
                  <a:gd name="T34" fmla="*/ 3031 w 3249"/>
                  <a:gd name="T35" fmla="*/ 1536 h 1555"/>
                  <a:gd name="T36" fmla="*/ 3000 w 3249"/>
                  <a:gd name="T37" fmla="*/ 1525 h 1555"/>
                  <a:gd name="T38" fmla="*/ 2967 w 3249"/>
                  <a:gd name="T39" fmla="*/ 1510 h 1555"/>
                  <a:gd name="T40" fmla="*/ 2932 w 3249"/>
                  <a:gd name="T41" fmla="*/ 1489 h 1555"/>
                  <a:gd name="T42" fmla="*/ 2895 w 3249"/>
                  <a:gd name="T43" fmla="*/ 1464 h 1555"/>
                  <a:gd name="T44" fmla="*/ 1651 w 3249"/>
                  <a:gd name="T45" fmla="*/ 335 h 1555"/>
                  <a:gd name="T46" fmla="*/ 324 w 3249"/>
                  <a:gd name="T47" fmla="*/ 1471 h 1555"/>
                  <a:gd name="T48" fmla="*/ 292 w 3249"/>
                  <a:gd name="T49" fmla="*/ 1496 h 1555"/>
                  <a:gd name="T50" fmla="*/ 260 w 3249"/>
                  <a:gd name="T51" fmla="*/ 1517 h 1555"/>
                  <a:gd name="T52" fmla="*/ 232 w 3249"/>
                  <a:gd name="T53" fmla="*/ 1533 h 1555"/>
                  <a:gd name="T54" fmla="*/ 205 w 3249"/>
                  <a:gd name="T55" fmla="*/ 1544 h 1555"/>
                  <a:gd name="T56" fmla="*/ 179 w 3249"/>
                  <a:gd name="T57" fmla="*/ 1551 h 1555"/>
                  <a:gd name="T58" fmla="*/ 156 w 3249"/>
                  <a:gd name="T59" fmla="*/ 1554 h 1555"/>
                  <a:gd name="T60" fmla="*/ 134 w 3249"/>
                  <a:gd name="T61" fmla="*/ 1555 h 1555"/>
                  <a:gd name="T62" fmla="*/ 114 w 3249"/>
                  <a:gd name="T63" fmla="*/ 1553 h 1555"/>
                  <a:gd name="T64" fmla="*/ 95 w 3249"/>
                  <a:gd name="T65" fmla="*/ 1548 h 1555"/>
                  <a:gd name="T66" fmla="*/ 78 w 3249"/>
                  <a:gd name="T67" fmla="*/ 1542 h 1555"/>
                  <a:gd name="T68" fmla="*/ 63 w 3249"/>
                  <a:gd name="T69" fmla="*/ 1534 h 1555"/>
                  <a:gd name="T70" fmla="*/ 50 w 3249"/>
                  <a:gd name="T71" fmla="*/ 1526 h 1555"/>
                  <a:gd name="T72" fmla="*/ 38 w 3249"/>
                  <a:gd name="T73" fmla="*/ 1516 h 1555"/>
                  <a:gd name="T74" fmla="*/ 28 w 3249"/>
                  <a:gd name="T75" fmla="*/ 1507 h 1555"/>
                  <a:gd name="T76" fmla="*/ 19 w 3249"/>
                  <a:gd name="T77" fmla="*/ 1497 h 1555"/>
                  <a:gd name="T78" fmla="*/ 12 w 3249"/>
                  <a:gd name="T79" fmla="*/ 1489 h 1555"/>
                  <a:gd name="T80" fmla="*/ 7 w 3249"/>
                  <a:gd name="T81" fmla="*/ 1481 h 1555"/>
                  <a:gd name="T82" fmla="*/ 3 w 3249"/>
                  <a:gd name="T83" fmla="*/ 1476 h 1555"/>
                  <a:gd name="T84" fmla="*/ 1 w 3249"/>
                  <a:gd name="T85" fmla="*/ 1472 h 1555"/>
                  <a:gd name="T86" fmla="*/ 0 w 3249"/>
                  <a:gd name="T87" fmla="*/ 1471 h 1555"/>
                  <a:gd name="T88" fmla="*/ 1651 w 3249"/>
                  <a:gd name="T89" fmla="*/ 0 h 1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249" h="1555">
                    <a:moveTo>
                      <a:pt x="1651" y="0"/>
                    </a:moveTo>
                    <a:lnTo>
                      <a:pt x="3249" y="1464"/>
                    </a:lnTo>
                    <a:lnTo>
                      <a:pt x="3248" y="1465"/>
                    </a:lnTo>
                    <a:lnTo>
                      <a:pt x="3246" y="1469"/>
                    </a:lnTo>
                    <a:lnTo>
                      <a:pt x="3242" y="1474"/>
                    </a:lnTo>
                    <a:lnTo>
                      <a:pt x="3237" y="1481"/>
                    </a:lnTo>
                    <a:lnTo>
                      <a:pt x="3230" y="1490"/>
                    </a:lnTo>
                    <a:lnTo>
                      <a:pt x="3221" y="1499"/>
                    </a:lnTo>
                    <a:lnTo>
                      <a:pt x="3210" y="1509"/>
                    </a:lnTo>
                    <a:lnTo>
                      <a:pt x="3198" y="1518"/>
                    </a:lnTo>
                    <a:lnTo>
                      <a:pt x="3184" y="1526"/>
                    </a:lnTo>
                    <a:lnTo>
                      <a:pt x="3168" y="1534"/>
                    </a:lnTo>
                    <a:lnTo>
                      <a:pt x="3151" y="1540"/>
                    </a:lnTo>
                    <a:lnTo>
                      <a:pt x="3131" y="1545"/>
                    </a:lnTo>
                    <a:lnTo>
                      <a:pt x="3109" y="1547"/>
                    </a:lnTo>
                    <a:lnTo>
                      <a:pt x="3085" y="1546"/>
                    </a:lnTo>
                    <a:lnTo>
                      <a:pt x="3059" y="1543"/>
                    </a:lnTo>
                    <a:lnTo>
                      <a:pt x="3031" y="1536"/>
                    </a:lnTo>
                    <a:lnTo>
                      <a:pt x="3000" y="1525"/>
                    </a:lnTo>
                    <a:lnTo>
                      <a:pt x="2967" y="1510"/>
                    </a:lnTo>
                    <a:lnTo>
                      <a:pt x="2932" y="1489"/>
                    </a:lnTo>
                    <a:lnTo>
                      <a:pt x="2895" y="1464"/>
                    </a:lnTo>
                    <a:lnTo>
                      <a:pt x="1651" y="335"/>
                    </a:lnTo>
                    <a:lnTo>
                      <a:pt x="324" y="1471"/>
                    </a:lnTo>
                    <a:lnTo>
                      <a:pt x="292" y="1496"/>
                    </a:lnTo>
                    <a:lnTo>
                      <a:pt x="260" y="1517"/>
                    </a:lnTo>
                    <a:lnTo>
                      <a:pt x="232" y="1533"/>
                    </a:lnTo>
                    <a:lnTo>
                      <a:pt x="205" y="1544"/>
                    </a:lnTo>
                    <a:lnTo>
                      <a:pt x="179" y="1551"/>
                    </a:lnTo>
                    <a:lnTo>
                      <a:pt x="156" y="1554"/>
                    </a:lnTo>
                    <a:lnTo>
                      <a:pt x="134" y="1555"/>
                    </a:lnTo>
                    <a:lnTo>
                      <a:pt x="114" y="1553"/>
                    </a:lnTo>
                    <a:lnTo>
                      <a:pt x="95" y="1548"/>
                    </a:lnTo>
                    <a:lnTo>
                      <a:pt x="78" y="1542"/>
                    </a:lnTo>
                    <a:lnTo>
                      <a:pt x="63" y="1534"/>
                    </a:lnTo>
                    <a:lnTo>
                      <a:pt x="50" y="1526"/>
                    </a:lnTo>
                    <a:lnTo>
                      <a:pt x="38" y="1516"/>
                    </a:lnTo>
                    <a:lnTo>
                      <a:pt x="28" y="1507"/>
                    </a:lnTo>
                    <a:lnTo>
                      <a:pt x="19" y="1497"/>
                    </a:lnTo>
                    <a:lnTo>
                      <a:pt x="12" y="1489"/>
                    </a:lnTo>
                    <a:lnTo>
                      <a:pt x="7" y="1481"/>
                    </a:lnTo>
                    <a:lnTo>
                      <a:pt x="3" y="1476"/>
                    </a:lnTo>
                    <a:lnTo>
                      <a:pt x="1" y="1472"/>
                    </a:lnTo>
                    <a:lnTo>
                      <a:pt x="0" y="1471"/>
                    </a:lnTo>
                    <a:lnTo>
                      <a:pt x="165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/>
                <a:endParaRPr lang="en-US" sz="1100" kern="0" dirty="0">
                  <a:solidFill>
                    <a:srgbClr val="122153"/>
                  </a:solidFill>
                  <a:latin typeface="Arial"/>
                </a:endParaRPr>
              </a:p>
            </p:txBody>
          </p:sp>
          <p:sp>
            <p:nvSpPr>
              <p:cNvPr id="190" name="Freeform 15"/>
              <p:cNvSpPr>
                <a:spLocks/>
              </p:cNvSpPr>
              <p:nvPr/>
            </p:nvSpPr>
            <p:spPr bwMode="auto">
              <a:xfrm>
                <a:off x="6225931" y="4831442"/>
                <a:ext cx="25722" cy="65290"/>
              </a:xfrm>
              <a:custGeom>
                <a:avLst/>
                <a:gdLst>
                  <a:gd name="T0" fmla="*/ 0 w 319"/>
                  <a:gd name="T1" fmla="*/ 0 h 667"/>
                  <a:gd name="T2" fmla="*/ 319 w 319"/>
                  <a:gd name="T3" fmla="*/ 0 h 667"/>
                  <a:gd name="T4" fmla="*/ 319 w 319"/>
                  <a:gd name="T5" fmla="*/ 667 h 667"/>
                  <a:gd name="T6" fmla="*/ 1 w 319"/>
                  <a:gd name="T7" fmla="*/ 393 h 667"/>
                  <a:gd name="T8" fmla="*/ 0 w 319"/>
                  <a:gd name="T9" fmla="*/ 0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9" h="667">
                    <a:moveTo>
                      <a:pt x="0" y="0"/>
                    </a:moveTo>
                    <a:lnTo>
                      <a:pt x="319" y="0"/>
                    </a:lnTo>
                    <a:lnTo>
                      <a:pt x="319" y="667"/>
                    </a:lnTo>
                    <a:lnTo>
                      <a:pt x="1" y="39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/>
                <a:endParaRPr lang="en-US" sz="1100" kern="0" dirty="0">
                  <a:solidFill>
                    <a:srgbClr val="122153"/>
                  </a:solidFill>
                  <a:latin typeface="Arial"/>
                </a:endParaRPr>
              </a:p>
            </p:txBody>
          </p:sp>
        </p:grpSp>
        <p:grpSp>
          <p:nvGrpSpPr>
            <p:cNvPr id="174" name="Group 173"/>
            <p:cNvGrpSpPr>
              <a:grpSpLocks noChangeAspect="1"/>
            </p:cNvGrpSpPr>
            <p:nvPr/>
          </p:nvGrpSpPr>
          <p:grpSpPr>
            <a:xfrm>
              <a:off x="3146675" y="1680134"/>
              <a:ext cx="348423" cy="457211"/>
              <a:chOff x="7782623" y="4661756"/>
              <a:chExt cx="312779" cy="410437"/>
            </a:xfrm>
            <a:solidFill>
              <a:srgbClr val="13224F"/>
            </a:solidFill>
          </p:grpSpPr>
          <p:sp>
            <p:nvSpPr>
              <p:cNvPr id="181" name="Freeform 85"/>
              <p:cNvSpPr>
                <a:spLocks noEditPoints="1"/>
              </p:cNvSpPr>
              <p:nvPr/>
            </p:nvSpPr>
            <p:spPr bwMode="auto">
              <a:xfrm>
                <a:off x="7782623" y="4721719"/>
                <a:ext cx="312779" cy="290511"/>
              </a:xfrm>
              <a:custGeom>
                <a:avLst/>
                <a:gdLst>
                  <a:gd name="T0" fmla="*/ 233 w 3359"/>
                  <a:gd name="T1" fmla="*/ 175 h 2535"/>
                  <a:gd name="T2" fmla="*/ 197 w 3359"/>
                  <a:gd name="T3" fmla="*/ 195 h 2535"/>
                  <a:gd name="T4" fmla="*/ 177 w 3359"/>
                  <a:gd name="T5" fmla="*/ 230 h 2535"/>
                  <a:gd name="T6" fmla="*/ 174 w 3359"/>
                  <a:gd name="T7" fmla="*/ 2282 h 2535"/>
                  <a:gd name="T8" fmla="*/ 184 w 3359"/>
                  <a:gd name="T9" fmla="*/ 2322 h 2535"/>
                  <a:gd name="T10" fmla="*/ 214 w 3359"/>
                  <a:gd name="T11" fmla="*/ 2350 h 2535"/>
                  <a:gd name="T12" fmla="*/ 254 w 3359"/>
                  <a:gd name="T13" fmla="*/ 2361 h 2535"/>
                  <a:gd name="T14" fmla="*/ 3127 w 3359"/>
                  <a:gd name="T15" fmla="*/ 2359 h 2535"/>
                  <a:gd name="T16" fmla="*/ 3162 w 3359"/>
                  <a:gd name="T17" fmla="*/ 2338 h 2535"/>
                  <a:gd name="T18" fmla="*/ 3183 w 3359"/>
                  <a:gd name="T19" fmla="*/ 2304 h 2535"/>
                  <a:gd name="T20" fmla="*/ 3185 w 3359"/>
                  <a:gd name="T21" fmla="*/ 251 h 2535"/>
                  <a:gd name="T22" fmla="*/ 3175 w 3359"/>
                  <a:gd name="T23" fmla="*/ 211 h 2535"/>
                  <a:gd name="T24" fmla="*/ 3146 w 3359"/>
                  <a:gd name="T25" fmla="*/ 183 h 2535"/>
                  <a:gd name="T26" fmla="*/ 3107 w 3359"/>
                  <a:gd name="T27" fmla="*/ 172 h 2535"/>
                  <a:gd name="T28" fmla="*/ 254 w 3359"/>
                  <a:gd name="T29" fmla="*/ 0 h 2535"/>
                  <a:gd name="T30" fmla="*/ 3147 w 3359"/>
                  <a:gd name="T31" fmla="*/ 3 h 2535"/>
                  <a:gd name="T32" fmla="*/ 3222 w 3359"/>
                  <a:gd name="T33" fmla="*/ 27 h 2535"/>
                  <a:gd name="T34" fmla="*/ 3284 w 3359"/>
                  <a:gd name="T35" fmla="*/ 73 h 2535"/>
                  <a:gd name="T36" fmla="*/ 3330 w 3359"/>
                  <a:gd name="T37" fmla="*/ 135 h 2535"/>
                  <a:gd name="T38" fmla="*/ 3356 w 3359"/>
                  <a:gd name="T39" fmla="*/ 210 h 2535"/>
                  <a:gd name="T40" fmla="*/ 3359 w 3359"/>
                  <a:gd name="T41" fmla="*/ 2282 h 2535"/>
                  <a:gd name="T42" fmla="*/ 3346 w 3359"/>
                  <a:gd name="T43" fmla="*/ 2363 h 2535"/>
                  <a:gd name="T44" fmla="*/ 3310 w 3359"/>
                  <a:gd name="T45" fmla="*/ 2432 h 2535"/>
                  <a:gd name="T46" fmla="*/ 3255 w 3359"/>
                  <a:gd name="T47" fmla="*/ 2486 h 2535"/>
                  <a:gd name="T48" fmla="*/ 3186 w 3359"/>
                  <a:gd name="T49" fmla="*/ 2522 h 2535"/>
                  <a:gd name="T50" fmla="*/ 3107 w 3359"/>
                  <a:gd name="T51" fmla="*/ 2535 h 2535"/>
                  <a:gd name="T52" fmla="*/ 212 w 3359"/>
                  <a:gd name="T53" fmla="*/ 2532 h 2535"/>
                  <a:gd name="T54" fmla="*/ 137 w 3359"/>
                  <a:gd name="T55" fmla="*/ 2506 h 2535"/>
                  <a:gd name="T56" fmla="*/ 75 w 3359"/>
                  <a:gd name="T57" fmla="*/ 2461 h 2535"/>
                  <a:gd name="T58" fmla="*/ 29 w 3359"/>
                  <a:gd name="T59" fmla="*/ 2398 h 2535"/>
                  <a:gd name="T60" fmla="*/ 3 w 3359"/>
                  <a:gd name="T61" fmla="*/ 2324 h 2535"/>
                  <a:gd name="T62" fmla="*/ 0 w 3359"/>
                  <a:gd name="T63" fmla="*/ 251 h 2535"/>
                  <a:gd name="T64" fmla="*/ 13 w 3359"/>
                  <a:gd name="T65" fmla="*/ 172 h 2535"/>
                  <a:gd name="T66" fmla="*/ 49 w 3359"/>
                  <a:gd name="T67" fmla="*/ 102 h 2535"/>
                  <a:gd name="T68" fmla="*/ 104 w 3359"/>
                  <a:gd name="T69" fmla="*/ 47 h 2535"/>
                  <a:gd name="T70" fmla="*/ 173 w 3359"/>
                  <a:gd name="T71" fmla="*/ 12 h 2535"/>
                  <a:gd name="T72" fmla="*/ 254 w 3359"/>
                  <a:gd name="T73" fmla="*/ 0 h 25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359" h="2535">
                    <a:moveTo>
                      <a:pt x="254" y="172"/>
                    </a:moveTo>
                    <a:lnTo>
                      <a:pt x="233" y="175"/>
                    </a:lnTo>
                    <a:lnTo>
                      <a:pt x="214" y="183"/>
                    </a:lnTo>
                    <a:lnTo>
                      <a:pt x="197" y="195"/>
                    </a:lnTo>
                    <a:lnTo>
                      <a:pt x="184" y="211"/>
                    </a:lnTo>
                    <a:lnTo>
                      <a:pt x="177" y="230"/>
                    </a:lnTo>
                    <a:lnTo>
                      <a:pt x="174" y="251"/>
                    </a:lnTo>
                    <a:lnTo>
                      <a:pt x="174" y="2282"/>
                    </a:lnTo>
                    <a:lnTo>
                      <a:pt x="177" y="2304"/>
                    </a:lnTo>
                    <a:lnTo>
                      <a:pt x="184" y="2322"/>
                    </a:lnTo>
                    <a:lnTo>
                      <a:pt x="197" y="2338"/>
                    </a:lnTo>
                    <a:lnTo>
                      <a:pt x="214" y="2350"/>
                    </a:lnTo>
                    <a:lnTo>
                      <a:pt x="233" y="2359"/>
                    </a:lnTo>
                    <a:lnTo>
                      <a:pt x="254" y="2361"/>
                    </a:lnTo>
                    <a:lnTo>
                      <a:pt x="3107" y="2361"/>
                    </a:lnTo>
                    <a:lnTo>
                      <a:pt x="3127" y="2359"/>
                    </a:lnTo>
                    <a:lnTo>
                      <a:pt x="3146" y="2350"/>
                    </a:lnTo>
                    <a:lnTo>
                      <a:pt x="3162" y="2338"/>
                    </a:lnTo>
                    <a:lnTo>
                      <a:pt x="3175" y="2322"/>
                    </a:lnTo>
                    <a:lnTo>
                      <a:pt x="3183" y="2304"/>
                    </a:lnTo>
                    <a:lnTo>
                      <a:pt x="3185" y="2282"/>
                    </a:lnTo>
                    <a:lnTo>
                      <a:pt x="3185" y="251"/>
                    </a:lnTo>
                    <a:lnTo>
                      <a:pt x="3183" y="230"/>
                    </a:lnTo>
                    <a:lnTo>
                      <a:pt x="3175" y="211"/>
                    </a:lnTo>
                    <a:lnTo>
                      <a:pt x="3162" y="195"/>
                    </a:lnTo>
                    <a:lnTo>
                      <a:pt x="3146" y="183"/>
                    </a:lnTo>
                    <a:lnTo>
                      <a:pt x="3127" y="175"/>
                    </a:lnTo>
                    <a:lnTo>
                      <a:pt x="3107" y="172"/>
                    </a:lnTo>
                    <a:lnTo>
                      <a:pt x="254" y="172"/>
                    </a:lnTo>
                    <a:close/>
                    <a:moveTo>
                      <a:pt x="254" y="0"/>
                    </a:moveTo>
                    <a:lnTo>
                      <a:pt x="3107" y="0"/>
                    </a:lnTo>
                    <a:lnTo>
                      <a:pt x="3147" y="3"/>
                    </a:lnTo>
                    <a:lnTo>
                      <a:pt x="3186" y="12"/>
                    </a:lnTo>
                    <a:lnTo>
                      <a:pt x="3222" y="27"/>
                    </a:lnTo>
                    <a:lnTo>
                      <a:pt x="3255" y="47"/>
                    </a:lnTo>
                    <a:lnTo>
                      <a:pt x="3284" y="73"/>
                    </a:lnTo>
                    <a:lnTo>
                      <a:pt x="3310" y="102"/>
                    </a:lnTo>
                    <a:lnTo>
                      <a:pt x="3330" y="135"/>
                    </a:lnTo>
                    <a:lnTo>
                      <a:pt x="3346" y="172"/>
                    </a:lnTo>
                    <a:lnTo>
                      <a:pt x="3356" y="210"/>
                    </a:lnTo>
                    <a:lnTo>
                      <a:pt x="3359" y="251"/>
                    </a:lnTo>
                    <a:lnTo>
                      <a:pt x="3359" y="2282"/>
                    </a:lnTo>
                    <a:lnTo>
                      <a:pt x="3356" y="2324"/>
                    </a:lnTo>
                    <a:lnTo>
                      <a:pt x="3346" y="2363"/>
                    </a:lnTo>
                    <a:lnTo>
                      <a:pt x="3330" y="2398"/>
                    </a:lnTo>
                    <a:lnTo>
                      <a:pt x="3310" y="2432"/>
                    </a:lnTo>
                    <a:lnTo>
                      <a:pt x="3284" y="2461"/>
                    </a:lnTo>
                    <a:lnTo>
                      <a:pt x="3255" y="2486"/>
                    </a:lnTo>
                    <a:lnTo>
                      <a:pt x="3222" y="2506"/>
                    </a:lnTo>
                    <a:lnTo>
                      <a:pt x="3186" y="2522"/>
                    </a:lnTo>
                    <a:lnTo>
                      <a:pt x="3147" y="2532"/>
                    </a:lnTo>
                    <a:lnTo>
                      <a:pt x="3107" y="2535"/>
                    </a:lnTo>
                    <a:lnTo>
                      <a:pt x="254" y="2535"/>
                    </a:lnTo>
                    <a:lnTo>
                      <a:pt x="212" y="2532"/>
                    </a:lnTo>
                    <a:lnTo>
                      <a:pt x="173" y="2522"/>
                    </a:lnTo>
                    <a:lnTo>
                      <a:pt x="137" y="2506"/>
                    </a:lnTo>
                    <a:lnTo>
                      <a:pt x="104" y="2486"/>
                    </a:lnTo>
                    <a:lnTo>
                      <a:pt x="75" y="2461"/>
                    </a:lnTo>
                    <a:lnTo>
                      <a:pt x="49" y="2432"/>
                    </a:lnTo>
                    <a:lnTo>
                      <a:pt x="29" y="2398"/>
                    </a:lnTo>
                    <a:lnTo>
                      <a:pt x="13" y="2363"/>
                    </a:lnTo>
                    <a:lnTo>
                      <a:pt x="3" y="2324"/>
                    </a:lnTo>
                    <a:lnTo>
                      <a:pt x="0" y="2282"/>
                    </a:lnTo>
                    <a:lnTo>
                      <a:pt x="0" y="251"/>
                    </a:lnTo>
                    <a:lnTo>
                      <a:pt x="3" y="210"/>
                    </a:lnTo>
                    <a:lnTo>
                      <a:pt x="13" y="172"/>
                    </a:lnTo>
                    <a:lnTo>
                      <a:pt x="29" y="135"/>
                    </a:lnTo>
                    <a:lnTo>
                      <a:pt x="49" y="102"/>
                    </a:lnTo>
                    <a:lnTo>
                      <a:pt x="75" y="73"/>
                    </a:lnTo>
                    <a:lnTo>
                      <a:pt x="104" y="47"/>
                    </a:lnTo>
                    <a:lnTo>
                      <a:pt x="137" y="27"/>
                    </a:lnTo>
                    <a:lnTo>
                      <a:pt x="173" y="12"/>
                    </a:lnTo>
                    <a:lnTo>
                      <a:pt x="212" y="3"/>
                    </a:lnTo>
                    <a:lnTo>
                      <a:pt x="25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/>
                <a:endParaRPr lang="en-US" sz="1100" kern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2" name="Freeform 86"/>
              <p:cNvSpPr>
                <a:spLocks noEditPoints="1"/>
              </p:cNvSpPr>
              <p:nvPr/>
            </p:nvSpPr>
            <p:spPr bwMode="auto">
              <a:xfrm>
                <a:off x="7884926" y="4661756"/>
                <a:ext cx="113205" cy="52726"/>
              </a:xfrm>
              <a:custGeom>
                <a:avLst/>
                <a:gdLst>
                  <a:gd name="T0" fmla="*/ 608 w 1216"/>
                  <a:gd name="T1" fmla="*/ 185 h 461"/>
                  <a:gd name="T2" fmla="*/ 421 w 1216"/>
                  <a:gd name="T3" fmla="*/ 288 h 461"/>
                  <a:gd name="T4" fmla="*/ 794 w 1216"/>
                  <a:gd name="T5" fmla="*/ 288 h 461"/>
                  <a:gd name="T6" fmla="*/ 608 w 1216"/>
                  <a:gd name="T7" fmla="*/ 185 h 461"/>
                  <a:gd name="T8" fmla="*/ 607 w 1216"/>
                  <a:gd name="T9" fmla="*/ 0 h 461"/>
                  <a:gd name="T10" fmla="*/ 630 w 1216"/>
                  <a:gd name="T11" fmla="*/ 2 h 461"/>
                  <a:gd name="T12" fmla="*/ 650 w 1216"/>
                  <a:gd name="T13" fmla="*/ 11 h 461"/>
                  <a:gd name="T14" fmla="*/ 1171 w 1216"/>
                  <a:gd name="T15" fmla="*/ 299 h 461"/>
                  <a:gd name="T16" fmla="*/ 1187 w 1216"/>
                  <a:gd name="T17" fmla="*/ 310 h 461"/>
                  <a:gd name="T18" fmla="*/ 1199 w 1216"/>
                  <a:gd name="T19" fmla="*/ 324 h 461"/>
                  <a:gd name="T20" fmla="*/ 1209 w 1216"/>
                  <a:gd name="T21" fmla="*/ 340 h 461"/>
                  <a:gd name="T22" fmla="*/ 1215 w 1216"/>
                  <a:gd name="T23" fmla="*/ 358 h 461"/>
                  <a:gd name="T24" fmla="*/ 1216 w 1216"/>
                  <a:gd name="T25" fmla="*/ 377 h 461"/>
                  <a:gd name="T26" fmla="*/ 1212 w 1216"/>
                  <a:gd name="T27" fmla="*/ 396 h 461"/>
                  <a:gd name="T28" fmla="*/ 1205 w 1216"/>
                  <a:gd name="T29" fmla="*/ 417 h 461"/>
                  <a:gd name="T30" fmla="*/ 1190 w 1216"/>
                  <a:gd name="T31" fmla="*/ 435 h 461"/>
                  <a:gd name="T32" fmla="*/ 1173 w 1216"/>
                  <a:gd name="T33" fmla="*/ 448 h 461"/>
                  <a:gd name="T34" fmla="*/ 1152 w 1216"/>
                  <a:gd name="T35" fmla="*/ 457 h 461"/>
                  <a:gd name="T36" fmla="*/ 1128 w 1216"/>
                  <a:gd name="T37" fmla="*/ 461 h 461"/>
                  <a:gd name="T38" fmla="*/ 86 w 1216"/>
                  <a:gd name="T39" fmla="*/ 461 h 461"/>
                  <a:gd name="T40" fmla="*/ 63 w 1216"/>
                  <a:gd name="T41" fmla="*/ 457 h 461"/>
                  <a:gd name="T42" fmla="*/ 42 w 1216"/>
                  <a:gd name="T43" fmla="*/ 448 h 461"/>
                  <a:gd name="T44" fmla="*/ 24 w 1216"/>
                  <a:gd name="T45" fmla="*/ 435 h 461"/>
                  <a:gd name="T46" fmla="*/ 11 w 1216"/>
                  <a:gd name="T47" fmla="*/ 417 h 461"/>
                  <a:gd name="T48" fmla="*/ 2 w 1216"/>
                  <a:gd name="T49" fmla="*/ 396 h 461"/>
                  <a:gd name="T50" fmla="*/ 0 w 1216"/>
                  <a:gd name="T51" fmla="*/ 377 h 461"/>
                  <a:gd name="T52" fmla="*/ 1 w 1216"/>
                  <a:gd name="T53" fmla="*/ 358 h 461"/>
                  <a:gd name="T54" fmla="*/ 6 w 1216"/>
                  <a:gd name="T55" fmla="*/ 340 h 461"/>
                  <a:gd name="T56" fmla="*/ 15 w 1216"/>
                  <a:gd name="T57" fmla="*/ 324 h 461"/>
                  <a:gd name="T58" fmla="*/ 29 w 1216"/>
                  <a:gd name="T59" fmla="*/ 310 h 461"/>
                  <a:gd name="T60" fmla="*/ 44 w 1216"/>
                  <a:gd name="T61" fmla="*/ 299 h 461"/>
                  <a:gd name="T62" fmla="*/ 566 w 1216"/>
                  <a:gd name="T63" fmla="*/ 11 h 461"/>
                  <a:gd name="T64" fmla="*/ 586 w 1216"/>
                  <a:gd name="T65" fmla="*/ 2 h 461"/>
                  <a:gd name="T66" fmla="*/ 607 w 1216"/>
                  <a:gd name="T67" fmla="*/ 0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16" h="461">
                    <a:moveTo>
                      <a:pt x="608" y="185"/>
                    </a:moveTo>
                    <a:lnTo>
                      <a:pt x="421" y="288"/>
                    </a:lnTo>
                    <a:lnTo>
                      <a:pt x="794" y="288"/>
                    </a:lnTo>
                    <a:lnTo>
                      <a:pt x="608" y="185"/>
                    </a:lnTo>
                    <a:close/>
                    <a:moveTo>
                      <a:pt x="607" y="0"/>
                    </a:moveTo>
                    <a:lnTo>
                      <a:pt x="630" y="2"/>
                    </a:lnTo>
                    <a:lnTo>
                      <a:pt x="650" y="11"/>
                    </a:lnTo>
                    <a:lnTo>
                      <a:pt x="1171" y="299"/>
                    </a:lnTo>
                    <a:lnTo>
                      <a:pt x="1187" y="310"/>
                    </a:lnTo>
                    <a:lnTo>
                      <a:pt x="1199" y="324"/>
                    </a:lnTo>
                    <a:lnTo>
                      <a:pt x="1209" y="340"/>
                    </a:lnTo>
                    <a:lnTo>
                      <a:pt x="1215" y="358"/>
                    </a:lnTo>
                    <a:lnTo>
                      <a:pt x="1216" y="377"/>
                    </a:lnTo>
                    <a:lnTo>
                      <a:pt x="1212" y="396"/>
                    </a:lnTo>
                    <a:lnTo>
                      <a:pt x="1205" y="417"/>
                    </a:lnTo>
                    <a:lnTo>
                      <a:pt x="1190" y="435"/>
                    </a:lnTo>
                    <a:lnTo>
                      <a:pt x="1173" y="448"/>
                    </a:lnTo>
                    <a:lnTo>
                      <a:pt x="1152" y="457"/>
                    </a:lnTo>
                    <a:lnTo>
                      <a:pt x="1128" y="461"/>
                    </a:lnTo>
                    <a:lnTo>
                      <a:pt x="86" y="461"/>
                    </a:lnTo>
                    <a:lnTo>
                      <a:pt x="63" y="457"/>
                    </a:lnTo>
                    <a:lnTo>
                      <a:pt x="42" y="448"/>
                    </a:lnTo>
                    <a:lnTo>
                      <a:pt x="24" y="435"/>
                    </a:lnTo>
                    <a:lnTo>
                      <a:pt x="11" y="417"/>
                    </a:lnTo>
                    <a:lnTo>
                      <a:pt x="2" y="396"/>
                    </a:lnTo>
                    <a:lnTo>
                      <a:pt x="0" y="377"/>
                    </a:lnTo>
                    <a:lnTo>
                      <a:pt x="1" y="358"/>
                    </a:lnTo>
                    <a:lnTo>
                      <a:pt x="6" y="340"/>
                    </a:lnTo>
                    <a:lnTo>
                      <a:pt x="15" y="324"/>
                    </a:lnTo>
                    <a:lnTo>
                      <a:pt x="29" y="310"/>
                    </a:lnTo>
                    <a:lnTo>
                      <a:pt x="44" y="299"/>
                    </a:lnTo>
                    <a:lnTo>
                      <a:pt x="566" y="11"/>
                    </a:lnTo>
                    <a:lnTo>
                      <a:pt x="586" y="2"/>
                    </a:lnTo>
                    <a:lnTo>
                      <a:pt x="60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/>
                <a:endParaRPr lang="en-US" sz="1100" kern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3" name="Freeform 87"/>
              <p:cNvSpPr>
                <a:spLocks noEditPoints="1"/>
              </p:cNvSpPr>
              <p:nvPr/>
            </p:nvSpPr>
            <p:spPr bwMode="auto">
              <a:xfrm>
                <a:off x="7884926" y="5019467"/>
                <a:ext cx="113205" cy="52726"/>
              </a:xfrm>
              <a:custGeom>
                <a:avLst/>
                <a:gdLst>
                  <a:gd name="T0" fmla="*/ 421 w 1216"/>
                  <a:gd name="T1" fmla="*/ 173 h 461"/>
                  <a:gd name="T2" fmla="*/ 608 w 1216"/>
                  <a:gd name="T3" fmla="*/ 276 h 461"/>
                  <a:gd name="T4" fmla="*/ 794 w 1216"/>
                  <a:gd name="T5" fmla="*/ 173 h 461"/>
                  <a:gd name="T6" fmla="*/ 421 w 1216"/>
                  <a:gd name="T7" fmla="*/ 173 h 461"/>
                  <a:gd name="T8" fmla="*/ 86 w 1216"/>
                  <a:gd name="T9" fmla="*/ 0 h 461"/>
                  <a:gd name="T10" fmla="*/ 1128 w 1216"/>
                  <a:gd name="T11" fmla="*/ 0 h 461"/>
                  <a:gd name="T12" fmla="*/ 1152 w 1216"/>
                  <a:gd name="T13" fmla="*/ 3 h 461"/>
                  <a:gd name="T14" fmla="*/ 1173 w 1216"/>
                  <a:gd name="T15" fmla="*/ 12 h 461"/>
                  <a:gd name="T16" fmla="*/ 1190 w 1216"/>
                  <a:gd name="T17" fmla="*/ 25 h 461"/>
                  <a:gd name="T18" fmla="*/ 1205 w 1216"/>
                  <a:gd name="T19" fmla="*/ 43 h 461"/>
                  <a:gd name="T20" fmla="*/ 1212 w 1216"/>
                  <a:gd name="T21" fmla="*/ 64 h 461"/>
                  <a:gd name="T22" fmla="*/ 1216 w 1216"/>
                  <a:gd name="T23" fmla="*/ 84 h 461"/>
                  <a:gd name="T24" fmla="*/ 1215 w 1216"/>
                  <a:gd name="T25" fmla="*/ 102 h 461"/>
                  <a:gd name="T26" fmla="*/ 1209 w 1216"/>
                  <a:gd name="T27" fmla="*/ 120 h 461"/>
                  <a:gd name="T28" fmla="*/ 1200 w 1216"/>
                  <a:gd name="T29" fmla="*/ 137 h 461"/>
                  <a:gd name="T30" fmla="*/ 1187 w 1216"/>
                  <a:gd name="T31" fmla="*/ 151 h 461"/>
                  <a:gd name="T32" fmla="*/ 1171 w 1216"/>
                  <a:gd name="T33" fmla="*/ 162 h 461"/>
                  <a:gd name="T34" fmla="*/ 650 w 1216"/>
                  <a:gd name="T35" fmla="*/ 450 h 461"/>
                  <a:gd name="T36" fmla="*/ 630 w 1216"/>
                  <a:gd name="T37" fmla="*/ 458 h 461"/>
                  <a:gd name="T38" fmla="*/ 608 w 1216"/>
                  <a:gd name="T39" fmla="*/ 461 h 461"/>
                  <a:gd name="T40" fmla="*/ 586 w 1216"/>
                  <a:gd name="T41" fmla="*/ 458 h 461"/>
                  <a:gd name="T42" fmla="*/ 566 w 1216"/>
                  <a:gd name="T43" fmla="*/ 450 h 461"/>
                  <a:gd name="T44" fmla="*/ 44 w 1216"/>
                  <a:gd name="T45" fmla="*/ 162 h 461"/>
                  <a:gd name="T46" fmla="*/ 29 w 1216"/>
                  <a:gd name="T47" fmla="*/ 151 h 461"/>
                  <a:gd name="T48" fmla="*/ 15 w 1216"/>
                  <a:gd name="T49" fmla="*/ 137 h 461"/>
                  <a:gd name="T50" fmla="*/ 6 w 1216"/>
                  <a:gd name="T51" fmla="*/ 120 h 461"/>
                  <a:gd name="T52" fmla="*/ 1 w 1216"/>
                  <a:gd name="T53" fmla="*/ 102 h 461"/>
                  <a:gd name="T54" fmla="*/ 0 w 1216"/>
                  <a:gd name="T55" fmla="*/ 84 h 461"/>
                  <a:gd name="T56" fmla="*/ 2 w 1216"/>
                  <a:gd name="T57" fmla="*/ 64 h 461"/>
                  <a:gd name="T58" fmla="*/ 11 w 1216"/>
                  <a:gd name="T59" fmla="*/ 43 h 461"/>
                  <a:gd name="T60" fmla="*/ 24 w 1216"/>
                  <a:gd name="T61" fmla="*/ 25 h 461"/>
                  <a:gd name="T62" fmla="*/ 42 w 1216"/>
                  <a:gd name="T63" fmla="*/ 12 h 461"/>
                  <a:gd name="T64" fmla="*/ 63 w 1216"/>
                  <a:gd name="T65" fmla="*/ 3 h 461"/>
                  <a:gd name="T66" fmla="*/ 86 w 1216"/>
                  <a:gd name="T67" fmla="*/ 0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16" h="461">
                    <a:moveTo>
                      <a:pt x="421" y="173"/>
                    </a:moveTo>
                    <a:lnTo>
                      <a:pt x="608" y="276"/>
                    </a:lnTo>
                    <a:lnTo>
                      <a:pt x="794" y="173"/>
                    </a:lnTo>
                    <a:lnTo>
                      <a:pt x="421" y="173"/>
                    </a:lnTo>
                    <a:close/>
                    <a:moveTo>
                      <a:pt x="86" y="0"/>
                    </a:moveTo>
                    <a:lnTo>
                      <a:pt x="1128" y="0"/>
                    </a:lnTo>
                    <a:lnTo>
                      <a:pt x="1152" y="3"/>
                    </a:lnTo>
                    <a:lnTo>
                      <a:pt x="1173" y="12"/>
                    </a:lnTo>
                    <a:lnTo>
                      <a:pt x="1190" y="25"/>
                    </a:lnTo>
                    <a:lnTo>
                      <a:pt x="1205" y="43"/>
                    </a:lnTo>
                    <a:lnTo>
                      <a:pt x="1212" y="64"/>
                    </a:lnTo>
                    <a:lnTo>
                      <a:pt x="1216" y="84"/>
                    </a:lnTo>
                    <a:lnTo>
                      <a:pt x="1215" y="102"/>
                    </a:lnTo>
                    <a:lnTo>
                      <a:pt x="1209" y="120"/>
                    </a:lnTo>
                    <a:lnTo>
                      <a:pt x="1200" y="137"/>
                    </a:lnTo>
                    <a:lnTo>
                      <a:pt x="1187" y="151"/>
                    </a:lnTo>
                    <a:lnTo>
                      <a:pt x="1171" y="162"/>
                    </a:lnTo>
                    <a:lnTo>
                      <a:pt x="650" y="450"/>
                    </a:lnTo>
                    <a:lnTo>
                      <a:pt x="630" y="458"/>
                    </a:lnTo>
                    <a:lnTo>
                      <a:pt x="608" y="461"/>
                    </a:lnTo>
                    <a:lnTo>
                      <a:pt x="586" y="458"/>
                    </a:lnTo>
                    <a:lnTo>
                      <a:pt x="566" y="450"/>
                    </a:lnTo>
                    <a:lnTo>
                      <a:pt x="44" y="162"/>
                    </a:lnTo>
                    <a:lnTo>
                      <a:pt x="29" y="151"/>
                    </a:lnTo>
                    <a:lnTo>
                      <a:pt x="15" y="137"/>
                    </a:lnTo>
                    <a:lnTo>
                      <a:pt x="6" y="120"/>
                    </a:lnTo>
                    <a:lnTo>
                      <a:pt x="1" y="102"/>
                    </a:lnTo>
                    <a:lnTo>
                      <a:pt x="0" y="84"/>
                    </a:lnTo>
                    <a:lnTo>
                      <a:pt x="2" y="64"/>
                    </a:lnTo>
                    <a:lnTo>
                      <a:pt x="11" y="43"/>
                    </a:lnTo>
                    <a:lnTo>
                      <a:pt x="24" y="25"/>
                    </a:lnTo>
                    <a:lnTo>
                      <a:pt x="42" y="12"/>
                    </a:lnTo>
                    <a:lnTo>
                      <a:pt x="63" y="3"/>
                    </a:lnTo>
                    <a:lnTo>
                      <a:pt x="8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/>
                <a:endParaRPr lang="en-US" sz="1100" kern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4" name="Freeform 88"/>
              <p:cNvSpPr>
                <a:spLocks/>
              </p:cNvSpPr>
              <p:nvPr/>
            </p:nvSpPr>
            <p:spPr bwMode="auto">
              <a:xfrm>
                <a:off x="7874863" y="4762039"/>
                <a:ext cx="41927" cy="52726"/>
              </a:xfrm>
              <a:custGeom>
                <a:avLst/>
                <a:gdLst>
                  <a:gd name="T0" fmla="*/ 228 w 455"/>
                  <a:gd name="T1" fmla="*/ 0 h 452"/>
                  <a:gd name="T2" fmla="*/ 264 w 455"/>
                  <a:gd name="T3" fmla="*/ 2 h 452"/>
                  <a:gd name="T4" fmla="*/ 300 w 455"/>
                  <a:gd name="T5" fmla="*/ 11 h 452"/>
                  <a:gd name="T6" fmla="*/ 332 w 455"/>
                  <a:gd name="T7" fmla="*/ 24 h 452"/>
                  <a:gd name="T8" fmla="*/ 361 w 455"/>
                  <a:gd name="T9" fmla="*/ 43 h 452"/>
                  <a:gd name="T10" fmla="*/ 388 w 455"/>
                  <a:gd name="T11" fmla="*/ 65 h 452"/>
                  <a:gd name="T12" fmla="*/ 410 w 455"/>
                  <a:gd name="T13" fmla="*/ 92 h 452"/>
                  <a:gd name="T14" fmla="*/ 429 w 455"/>
                  <a:gd name="T15" fmla="*/ 122 h 452"/>
                  <a:gd name="T16" fmla="*/ 443 w 455"/>
                  <a:gd name="T17" fmla="*/ 154 h 452"/>
                  <a:gd name="T18" fmla="*/ 452 w 455"/>
                  <a:gd name="T19" fmla="*/ 189 h 452"/>
                  <a:gd name="T20" fmla="*/ 455 w 455"/>
                  <a:gd name="T21" fmla="*/ 226 h 452"/>
                  <a:gd name="T22" fmla="*/ 452 w 455"/>
                  <a:gd name="T23" fmla="*/ 261 h 452"/>
                  <a:gd name="T24" fmla="*/ 444 w 455"/>
                  <a:gd name="T25" fmla="*/ 295 h 452"/>
                  <a:gd name="T26" fmla="*/ 431 w 455"/>
                  <a:gd name="T27" fmla="*/ 327 h 452"/>
                  <a:gd name="T28" fmla="*/ 414 w 455"/>
                  <a:gd name="T29" fmla="*/ 356 h 452"/>
                  <a:gd name="T30" fmla="*/ 391 w 455"/>
                  <a:gd name="T31" fmla="*/ 381 h 452"/>
                  <a:gd name="T32" fmla="*/ 367 w 455"/>
                  <a:gd name="T33" fmla="*/ 404 h 452"/>
                  <a:gd name="T34" fmla="*/ 337 w 455"/>
                  <a:gd name="T35" fmla="*/ 424 h 452"/>
                  <a:gd name="T36" fmla="*/ 302 w 455"/>
                  <a:gd name="T37" fmla="*/ 439 h 452"/>
                  <a:gd name="T38" fmla="*/ 266 w 455"/>
                  <a:gd name="T39" fmla="*/ 448 h 452"/>
                  <a:gd name="T40" fmla="*/ 228 w 455"/>
                  <a:gd name="T41" fmla="*/ 452 h 452"/>
                  <a:gd name="T42" fmla="*/ 189 w 455"/>
                  <a:gd name="T43" fmla="*/ 448 h 452"/>
                  <a:gd name="T44" fmla="*/ 153 w 455"/>
                  <a:gd name="T45" fmla="*/ 439 h 452"/>
                  <a:gd name="T46" fmla="*/ 118 w 455"/>
                  <a:gd name="T47" fmla="*/ 424 h 452"/>
                  <a:gd name="T48" fmla="*/ 88 w 455"/>
                  <a:gd name="T49" fmla="*/ 404 h 452"/>
                  <a:gd name="T50" fmla="*/ 64 w 455"/>
                  <a:gd name="T51" fmla="*/ 381 h 452"/>
                  <a:gd name="T52" fmla="*/ 41 w 455"/>
                  <a:gd name="T53" fmla="*/ 356 h 452"/>
                  <a:gd name="T54" fmla="*/ 24 w 455"/>
                  <a:gd name="T55" fmla="*/ 327 h 452"/>
                  <a:gd name="T56" fmla="*/ 11 w 455"/>
                  <a:gd name="T57" fmla="*/ 295 h 452"/>
                  <a:gd name="T58" fmla="*/ 3 w 455"/>
                  <a:gd name="T59" fmla="*/ 261 h 452"/>
                  <a:gd name="T60" fmla="*/ 0 w 455"/>
                  <a:gd name="T61" fmla="*/ 226 h 452"/>
                  <a:gd name="T62" fmla="*/ 3 w 455"/>
                  <a:gd name="T63" fmla="*/ 189 h 452"/>
                  <a:gd name="T64" fmla="*/ 12 w 455"/>
                  <a:gd name="T65" fmla="*/ 154 h 452"/>
                  <a:gd name="T66" fmla="*/ 26 w 455"/>
                  <a:gd name="T67" fmla="*/ 122 h 452"/>
                  <a:gd name="T68" fmla="*/ 45 w 455"/>
                  <a:gd name="T69" fmla="*/ 92 h 452"/>
                  <a:gd name="T70" fmla="*/ 67 w 455"/>
                  <a:gd name="T71" fmla="*/ 65 h 452"/>
                  <a:gd name="T72" fmla="*/ 93 w 455"/>
                  <a:gd name="T73" fmla="*/ 43 h 452"/>
                  <a:gd name="T74" fmla="*/ 123 w 455"/>
                  <a:gd name="T75" fmla="*/ 24 h 452"/>
                  <a:gd name="T76" fmla="*/ 155 w 455"/>
                  <a:gd name="T77" fmla="*/ 11 h 452"/>
                  <a:gd name="T78" fmla="*/ 191 w 455"/>
                  <a:gd name="T79" fmla="*/ 2 h 452"/>
                  <a:gd name="T80" fmla="*/ 228 w 455"/>
                  <a:gd name="T81" fmla="*/ 0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55" h="452">
                    <a:moveTo>
                      <a:pt x="228" y="0"/>
                    </a:moveTo>
                    <a:lnTo>
                      <a:pt x="264" y="2"/>
                    </a:lnTo>
                    <a:lnTo>
                      <a:pt x="300" y="11"/>
                    </a:lnTo>
                    <a:lnTo>
                      <a:pt x="332" y="24"/>
                    </a:lnTo>
                    <a:lnTo>
                      <a:pt x="361" y="43"/>
                    </a:lnTo>
                    <a:lnTo>
                      <a:pt x="388" y="65"/>
                    </a:lnTo>
                    <a:lnTo>
                      <a:pt x="410" y="92"/>
                    </a:lnTo>
                    <a:lnTo>
                      <a:pt x="429" y="122"/>
                    </a:lnTo>
                    <a:lnTo>
                      <a:pt x="443" y="154"/>
                    </a:lnTo>
                    <a:lnTo>
                      <a:pt x="452" y="189"/>
                    </a:lnTo>
                    <a:lnTo>
                      <a:pt x="455" y="226"/>
                    </a:lnTo>
                    <a:lnTo>
                      <a:pt x="452" y="261"/>
                    </a:lnTo>
                    <a:lnTo>
                      <a:pt x="444" y="295"/>
                    </a:lnTo>
                    <a:lnTo>
                      <a:pt x="431" y="327"/>
                    </a:lnTo>
                    <a:lnTo>
                      <a:pt x="414" y="356"/>
                    </a:lnTo>
                    <a:lnTo>
                      <a:pt x="391" y="381"/>
                    </a:lnTo>
                    <a:lnTo>
                      <a:pt x="367" y="404"/>
                    </a:lnTo>
                    <a:lnTo>
                      <a:pt x="337" y="424"/>
                    </a:lnTo>
                    <a:lnTo>
                      <a:pt x="302" y="439"/>
                    </a:lnTo>
                    <a:lnTo>
                      <a:pt x="266" y="448"/>
                    </a:lnTo>
                    <a:lnTo>
                      <a:pt x="228" y="452"/>
                    </a:lnTo>
                    <a:lnTo>
                      <a:pt x="189" y="448"/>
                    </a:lnTo>
                    <a:lnTo>
                      <a:pt x="153" y="439"/>
                    </a:lnTo>
                    <a:lnTo>
                      <a:pt x="118" y="424"/>
                    </a:lnTo>
                    <a:lnTo>
                      <a:pt x="88" y="404"/>
                    </a:lnTo>
                    <a:lnTo>
                      <a:pt x="64" y="381"/>
                    </a:lnTo>
                    <a:lnTo>
                      <a:pt x="41" y="356"/>
                    </a:lnTo>
                    <a:lnTo>
                      <a:pt x="24" y="327"/>
                    </a:lnTo>
                    <a:lnTo>
                      <a:pt x="11" y="295"/>
                    </a:lnTo>
                    <a:lnTo>
                      <a:pt x="3" y="261"/>
                    </a:lnTo>
                    <a:lnTo>
                      <a:pt x="0" y="226"/>
                    </a:lnTo>
                    <a:lnTo>
                      <a:pt x="3" y="189"/>
                    </a:lnTo>
                    <a:lnTo>
                      <a:pt x="12" y="154"/>
                    </a:lnTo>
                    <a:lnTo>
                      <a:pt x="26" y="122"/>
                    </a:lnTo>
                    <a:lnTo>
                      <a:pt x="45" y="92"/>
                    </a:lnTo>
                    <a:lnTo>
                      <a:pt x="67" y="65"/>
                    </a:lnTo>
                    <a:lnTo>
                      <a:pt x="93" y="43"/>
                    </a:lnTo>
                    <a:lnTo>
                      <a:pt x="123" y="24"/>
                    </a:lnTo>
                    <a:lnTo>
                      <a:pt x="155" y="11"/>
                    </a:lnTo>
                    <a:lnTo>
                      <a:pt x="191" y="2"/>
                    </a:lnTo>
                    <a:lnTo>
                      <a:pt x="22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/>
                <a:endParaRPr lang="en-US" sz="1100" kern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5" name="Freeform 89"/>
              <p:cNvSpPr>
                <a:spLocks/>
              </p:cNvSpPr>
              <p:nvPr/>
            </p:nvSpPr>
            <p:spPr bwMode="auto">
              <a:xfrm>
                <a:off x="7858092" y="4816833"/>
                <a:ext cx="75469" cy="162314"/>
              </a:xfrm>
              <a:custGeom>
                <a:avLst/>
                <a:gdLst>
                  <a:gd name="T0" fmla="*/ 189 w 811"/>
                  <a:gd name="T1" fmla="*/ 1 h 1416"/>
                  <a:gd name="T2" fmla="*/ 233 w 811"/>
                  <a:gd name="T3" fmla="*/ 37 h 1416"/>
                  <a:gd name="T4" fmla="*/ 334 w 811"/>
                  <a:gd name="T5" fmla="*/ 81 h 1416"/>
                  <a:gd name="T6" fmla="*/ 455 w 811"/>
                  <a:gd name="T7" fmla="*/ 87 h 1416"/>
                  <a:gd name="T8" fmla="*/ 575 w 811"/>
                  <a:gd name="T9" fmla="*/ 44 h 1416"/>
                  <a:gd name="T10" fmla="*/ 633 w 811"/>
                  <a:gd name="T11" fmla="*/ 1 h 1416"/>
                  <a:gd name="T12" fmla="*/ 701 w 811"/>
                  <a:gd name="T13" fmla="*/ 29 h 1416"/>
                  <a:gd name="T14" fmla="*/ 767 w 811"/>
                  <a:gd name="T15" fmla="*/ 89 h 1416"/>
                  <a:gd name="T16" fmla="*/ 808 w 811"/>
                  <a:gd name="T17" fmla="*/ 169 h 1416"/>
                  <a:gd name="T18" fmla="*/ 808 w 811"/>
                  <a:gd name="T19" fmla="*/ 811 h 1416"/>
                  <a:gd name="T20" fmla="*/ 767 w 811"/>
                  <a:gd name="T21" fmla="*/ 864 h 1416"/>
                  <a:gd name="T22" fmla="*/ 717 w 811"/>
                  <a:gd name="T23" fmla="*/ 885 h 1416"/>
                  <a:gd name="T24" fmla="*/ 696 w 811"/>
                  <a:gd name="T25" fmla="*/ 893 h 1416"/>
                  <a:gd name="T26" fmla="*/ 692 w 811"/>
                  <a:gd name="T27" fmla="*/ 913 h 1416"/>
                  <a:gd name="T28" fmla="*/ 694 w 811"/>
                  <a:gd name="T29" fmla="*/ 979 h 1416"/>
                  <a:gd name="T30" fmla="*/ 694 w 811"/>
                  <a:gd name="T31" fmla="*/ 1067 h 1416"/>
                  <a:gd name="T32" fmla="*/ 695 w 811"/>
                  <a:gd name="T33" fmla="*/ 1143 h 1416"/>
                  <a:gd name="T34" fmla="*/ 695 w 811"/>
                  <a:gd name="T35" fmla="*/ 1175 h 1416"/>
                  <a:gd name="T36" fmla="*/ 686 w 811"/>
                  <a:gd name="T37" fmla="*/ 1369 h 1416"/>
                  <a:gd name="T38" fmla="*/ 642 w 811"/>
                  <a:gd name="T39" fmla="*/ 1404 h 1416"/>
                  <a:gd name="T40" fmla="*/ 577 w 811"/>
                  <a:gd name="T41" fmla="*/ 1416 h 1416"/>
                  <a:gd name="T42" fmla="*/ 512 w 811"/>
                  <a:gd name="T43" fmla="*/ 1409 h 1416"/>
                  <a:gd name="T44" fmla="*/ 471 w 811"/>
                  <a:gd name="T45" fmla="*/ 1373 h 1416"/>
                  <a:gd name="T46" fmla="*/ 463 w 811"/>
                  <a:gd name="T47" fmla="*/ 1012 h 1416"/>
                  <a:gd name="T48" fmla="*/ 403 w 811"/>
                  <a:gd name="T49" fmla="*/ 1342 h 1416"/>
                  <a:gd name="T50" fmla="*/ 367 w 811"/>
                  <a:gd name="T51" fmla="*/ 1386 h 1416"/>
                  <a:gd name="T52" fmla="*/ 306 w 811"/>
                  <a:gd name="T53" fmla="*/ 1410 h 1416"/>
                  <a:gd name="T54" fmla="*/ 244 w 811"/>
                  <a:gd name="T55" fmla="*/ 1416 h 1416"/>
                  <a:gd name="T56" fmla="*/ 176 w 811"/>
                  <a:gd name="T57" fmla="*/ 1401 h 1416"/>
                  <a:gd name="T58" fmla="*/ 127 w 811"/>
                  <a:gd name="T59" fmla="*/ 1362 h 1416"/>
                  <a:gd name="T60" fmla="*/ 116 w 811"/>
                  <a:gd name="T61" fmla="*/ 1176 h 1416"/>
                  <a:gd name="T62" fmla="*/ 116 w 811"/>
                  <a:gd name="T63" fmla="*/ 1146 h 1416"/>
                  <a:gd name="T64" fmla="*/ 119 w 811"/>
                  <a:gd name="T65" fmla="*/ 1075 h 1416"/>
                  <a:gd name="T66" fmla="*/ 120 w 811"/>
                  <a:gd name="T67" fmla="*/ 991 h 1416"/>
                  <a:gd name="T68" fmla="*/ 122 w 811"/>
                  <a:gd name="T69" fmla="*/ 918 h 1416"/>
                  <a:gd name="T70" fmla="*/ 122 w 811"/>
                  <a:gd name="T71" fmla="*/ 885 h 1416"/>
                  <a:gd name="T72" fmla="*/ 102 w 811"/>
                  <a:gd name="T73" fmla="*/ 885 h 1416"/>
                  <a:gd name="T74" fmla="*/ 47 w 811"/>
                  <a:gd name="T75" fmla="*/ 866 h 1416"/>
                  <a:gd name="T76" fmla="*/ 3 w 811"/>
                  <a:gd name="T77" fmla="*/ 813 h 1416"/>
                  <a:gd name="T78" fmla="*/ 3 w 811"/>
                  <a:gd name="T79" fmla="*/ 170 h 1416"/>
                  <a:gd name="T80" fmla="*/ 39 w 811"/>
                  <a:gd name="T81" fmla="*/ 95 h 1416"/>
                  <a:gd name="T82" fmla="*/ 101 w 811"/>
                  <a:gd name="T83" fmla="*/ 34 h 1416"/>
                  <a:gd name="T84" fmla="*/ 167 w 811"/>
                  <a:gd name="T85" fmla="*/ 2 h 1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11" h="1416">
                    <a:moveTo>
                      <a:pt x="186" y="0"/>
                    </a:moveTo>
                    <a:lnTo>
                      <a:pt x="187" y="0"/>
                    </a:lnTo>
                    <a:lnTo>
                      <a:pt x="189" y="1"/>
                    </a:lnTo>
                    <a:lnTo>
                      <a:pt x="190" y="1"/>
                    </a:lnTo>
                    <a:lnTo>
                      <a:pt x="210" y="20"/>
                    </a:lnTo>
                    <a:lnTo>
                      <a:pt x="233" y="37"/>
                    </a:lnTo>
                    <a:lnTo>
                      <a:pt x="265" y="55"/>
                    </a:lnTo>
                    <a:lnTo>
                      <a:pt x="299" y="70"/>
                    </a:lnTo>
                    <a:lnTo>
                      <a:pt x="334" y="81"/>
                    </a:lnTo>
                    <a:lnTo>
                      <a:pt x="372" y="88"/>
                    </a:lnTo>
                    <a:lnTo>
                      <a:pt x="412" y="90"/>
                    </a:lnTo>
                    <a:lnTo>
                      <a:pt x="455" y="87"/>
                    </a:lnTo>
                    <a:lnTo>
                      <a:pt x="498" y="79"/>
                    </a:lnTo>
                    <a:lnTo>
                      <a:pt x="538" y="65"/>
                    </a:lnTo>
                    <a:lnTo>
                      <a:pt x="575" y="44"/>
                    </a:lnTo>
                    <a:lnTo>
                      <a:pt x="605" y="24"/>
                    </a:lnTo>
                    <a:lnTo>
                      <a:pt x="633" y="1"/>
                    </a:lnTo>
                    <a:lnTo>
                      <a:pt x="633" y="1"/>
                    </a:lnTo>
                    <a:lnTo>
                      <a:pt x="654" y="6"/>
                    </a:lnTo>
                    <a:lnTo>
                      <a:pt x="678" y="16"/>
                    </a:lnTo>
                    <a:lnTo>
                      <a:pt x="701" y="29"/>
                    </a:lnTo>
                    <a:lnTo>
                      <a:pt x="725" y="46"/>
                    </a:lnTo>
                    <a:lnTo>
                      <a:pt x="747" y="67"/>
                    </a:lnTo>
                    <a:lnTo>
                      <a:pt x="767" y="89"/>
                    </a:lnTo>
                    <a:lnTo>
                      <a:pt x="785" y="115"/>
                    </a:lnTo>
                    <a:lnTo>
                      <a:pt x="799" y="141"/>
                    </a:lnTo>
                    <a:lnTo>
                      <a:pt x="808" y="169"/>
                    </a:lnTo>
                    <a:lnTo>
                      <a:pt x="811" y="197"/>
                    </a:lnTo>
                    <a:lnTo>
                      <a:pt x="811" y="789"/>
                    </a:lnTo>
                    <a:lnTo>
                      <a:pt x="808" y="811"/>
                    </a:lnTo>
                    <a:lnTo>
                      <a:pt x="799" y="831"/>
                    </a:lnTo>
                    <a:lnTo>
                      <a:pt x="785" y="849"/>
                    </a:lnTo>
                    <a:lnTo>
                      <a:pt x="767" y="864"/>
                    </a:lnTo>
                    <a:lnTo>
                      <a:pt x="746" y="876"/>
                    </a:lnTo>
                    <a:lnTo>
                      <a:pt x="722" y="883"/>
                    </a:lnTo>
                    <a:lnTo>
                      <a:pt x="717" y="885"/>
                    </a:lnTo>
                    <a:lnTo>
                      <a:pt x="709" y="887"/>
                    </a:lnTo>
                    <a:lnTo>
                      <a:pt x="702" y="890"/>
                    </a:lnTo>
                    <a:lnTo>
                      <a:pt x="696" y="893"/>
                    </a:lnTo>
                    <a:lnTo>
                      <a:pt x="692" y="894"/>
                    </a:lnTo>
                    <a:lnTo>
                      <a:pt x="692" y="899"/>
                    </a:lnTo>
                    <a:lnTo>
                      <a:pt x="692" y="913"/>
                    </a:lnTo>
                    <a:lnTo>
                      <a:pt x="692" y="930"/>
                    </a:lnTo>
                    <a:lnTo>
                      <a:pt x="694" y="954"/>
                    </a:lnTo>
                    <a:lnTo>
                      <a:pt x="694" y="979"/>
                    </a:lnTo>
                    <a:lnTo>
                      <a:pt x="694" y="1008"/>
                    </a:lnTo>
                    <a:lnTo>
                      <a:pt x="694" y="1038"/>
                    </a:lnTo>
                    <a:lnTo>
                      <a:pt x="694" y="1067"/>
                    </a:lnTo>
                    <a:lnTo>
                      <a:pt x="695" y="1095"/>
                    </a:lnTo>
                    <a:lnTo>
                      <a:pt x="695" y="1121"/>
                    </a:lnTo>
                    <a:lnTo>
                      <a:pt x="695" y="1143"/>
                    </a:lnTo>
                    <a:lnTo>
                      <a:pt x="695" y="1160"/>
                    </a:lnTo>
                    <a:lnTo>
                      <a:pt x="695" y="1171"/>
                    </a:lnTo>
                    <a:lnTo>
                      <a:pt x="695" y="1175"/>
                    </a:lnTo>
                    <a:lnTo>
                      <a:pt x="695" y="1333"/>
                    </a:lnTo>
                    <a:lnTo>
                      <a:pt x="692" y="1352"/>
                    </a:lnTo>
                    <a:lnTo>
                      <a:pt x="686" y="1369"/>
                    </a:lnTo>
                    <a:lnTo>
                      <a:pt x="675" y="1384"/>
                    </a:lnTo>
                    <a:lnTo>
                      <a:pt x="660" y="1395"/>
                    </a:lnTo>
                    <a:lnTo>
                      <a:pt x="642" y="1404"/>
                    </a:lnTo>
                    <a:lnTo>
                      <a:pt x="622" y="1410"/>
                    </a:lnTo>
                    <a:lnTo>
                      <a:pt x="601" y="1415"/>
                    </a:lnTo>
                    <a:lnTo>
                      <a:pt x="577" y="1416"/>
                    </a:lnTo>
                    <a:lnTo>
                      <a:pt x="559" y="1416"/>
                    </a:lnTo>
                    <a:lnTo>
                      <a:pt x="535" y="1414"/>
                    </a:lnTo>
                    <a:lnTo>
                      <a:pt x="512" y="1409"/>
                    </a:lnTo>
                    <a:lnTo>
                      <a:pt x="496" y="1400"/>
                    </a:lnTo>
                    <a:lnTo>
                      <a:pt x="481" y="1389"/>
                    </a:lnTo>
                    <a:lnTo>
                      <a:pt x="471" y="1373"/>
                    </a:lnTo>
                    <a:lnTo>
                      <a:pt x="465" y="1355"/>
                    </a:lnTo>
                    <a:lnTo>
                      <a:pt x="463" y="1333"/>
                    </a:lnTo>
                    <a:lnTo>
                      <a:pt x="463" y="1012"/>
                    </a:lnTo>
                    <a:lnTo>
                      <a:pt x="406" y="1012"/>
                    </a:lnTo>
                    <a:lnTo>
                      <a:pt x="406" y="1325"/>
                    </a:lnTo>
                    <a:lnTo>
                      <a:pt x="403" y="1342"/>
                    </a:lnTo>
                    <a:lnTo>
                      <a:pt x="395" y="1359"/>
                    </a:lnTo>
                    <a:lnTo>
                      <a:pt x="383" y="1372"/>
                    </a:lnTo>
                    <a:lnTo>
                      <a:pt x="367" y="1386"/>
                    </a:lnTo>
                    <a:lnTo>
                      <a:pt x="348" y="1396"/>
                    </a:lnTo>
                    <a:lnTo>
                      <a:pt x="328" y="1405"/>
                    </a:lnTo>
                    <a:lnTo>
                      <a:pt x="306" y="1410"/>
                    </a:lnTo>
                    <a:lnTo>
                      <a:pt x="284" y="1415"/>
                    </a:lnTo>
                    <a:lnTo>
                      <a:pt x="262" y="1416"/>
                    </a:lnTo>
                    <a:lnTo>
                      <a:pt x="244" y="1416"/>
                    </a:lnTo>
                    <a:lnTo>
                      <a:pt x="220" y="1414"/>
                    </a:lnTo>
                    <a:lnTo>
                      <a:pt x="197" y="1409"/>
                    </a:lnTo>
                    <a:lnTo>
                      <a:pt x="176" y="1401"/>
                    </a:lnTo>
                    <a:lnTo>
                      <a:pt x="155" y="1391"/>
                    </a:lnTo>
                    <a:lnTo>
                      <a:pt x="140" y="1378"/>
                    </a:lnTo>
                    <a:lnTo>
                      <a:pt x="127" y="1362"/>
                    </a:lnTo>
                    <a:lnTo>
                      <a:pt x="119" y="1345"/>
                    </a:lnTo>
                    <a:lnTo>
                      <a:pt x="116" y="1325"/>
                    </a:lnTo>
                    <a:lnTo>
                      <a:pt x="116" y="1176"/>
                    </a:lnTo>
                    <a:lnTo>
                      <a:pt x="116" y="1173"/>
                    </a:lnTo>
                    <a:lnTo>
                      <a:pt x="116" y="1162"/>
                    </a:lnTo>
                    <a:lnTo>
                      <a:pt x="116" y="1146"/>
                    </a:lnTo>
                    <a:lnTo>
                      <a:pt x="117" y="1126"/>
                    </a:lnTo>
                    <a:lnTo>
                      <a:pt x="117" y="1102"/>
                    </a:lnTo>
                    <a:lnTo>
                      <a:pt x="119" y="1075"/>
                    </a:lnTo>
                    <a:lnTo>
                      <a:pt x="119" y="1047"/>
                    </a:lnTo>
                    <a:lnTo>
                      <a:pt x="120" y="1018"/>
                    </a:lnTo>
                    <a:lnTo>
                      <a:pt x="120" y="991"/>
                    </a:lnTo>
                    <a:lnTo>
                      <a:pt x="121" y="963"/>
                    </a:lnTo>
                    <a:lnTo>
                      <a:pt x="121" y="938"/>
                    </a:lnTo>
                    <a:lnTo>
                      <a:pt x="122" y="918"/>
                    </a:lnTo>
                    <a:lnTo>
                      <a:pt x="122" y="902"/>
                    </a:lnTo>
                    <a:lnTo>
                      <a:pt x="122" y="890"/>
                    </a:lnTo>
                    <a:lnTo>
                      <a:pt x="122" y="885"/>
                    </a:lnTo>
                    <a:lnTo>
                      <a:pt x="117" y="885"/>
                    </a:lnTo>
                    <a:lnTo>
                      <a:pt x="110" y="885"/>
                    </a:lnTo>
                    <a:lnTo>
                      <a:pt x="102" y="885"/>
                    </a:lnTo>
                    <a:lnTo>
                      <a:pt x="96" y="885"/>
                    </a:lnTo>
                    <a:lnTo>
                      <a:pt x="69" y="877"/>
                    </a:lnTo>
                    <a:lnTo>
                      <a:pt x="47" y="866"/>
                    </a:lnTo>
                    <a:lnTo>
                      <a:pt x="27" y="851"/>
                    </a:lnTo>
                    <a:lnTo>
                      <a:pt x="12" y="833"/>
                    </a:lnTo>
                    <a:lnTo>
                      <a:pt x="3" y="813"/>
                    </a:lnTo>
                    <a:lnTo>
                      <a:pt x="0" y="789"/>
                    </a:lnTo>
                    <a:lnTo>
                      <a:pt x="0" y="197"/>
                    </a:lnTo>
                    <a:lnTo>
                      <a:pt x="3" y="170"/>
                    </a:lnTo>
                    <a:lnTo>
                      <a:pt x="11" y="145"/>
                    </a:lnTo>
                    <a:lnTo>
                      <a:pt x="23" y="119"/>
                    </a:lnTo>
                    <a:lnTo>
                      <a:pt x="39" y="95"/>
                    </a:lnTo>
                    <a:lnTo>
                      <a:pt x="58" y="72"/>
                    </a:lnTo>
                    <a:lnTo>
                      <a:pt x="79" y="52"/>
                    </a:lnTo>
                    <a:lnTo>
                      <a:pt x="101" y="34"/>
                    </a:lnTo>
                    <a:lnTo>
                      <a:pt x="123" y="20"/>
                    </a:lnTo>
                    <a:lnTo>
                      <a:pt x="145" y="9"/>
                    </a:lnTo>
                    <a:lnTo>
                      <a:pt x="167" y="2"/>
                    </a:lnTo>
                    <a:lnTo>
                      <a:pt x="18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/>
                <a:endParaRPr lang="en-US" sz="1100" kern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6" name="Freeform 90"/>
              <p:cNvSpPr>
                <a:spLocks/>
              </p:cNvSpPr>
              <p:nvPr/>
            </p:nvSpPr>
            <p:spPr bwMode="auto">
              <a:xfrm>
                <a:off x="7966265" y="4762039"/>
                <a:ext cx="42766" cy="52726"/>
              </a:xfrm>
              <a:custGeom>
                <a:avLst/>
                <a:gdLst>
                  <a:gd name="T0" fmla="*/ 227 w 456"/>
                  <a:gd name="T1" fmla="*/ 0 h 452"/>
                  <a:gd name="T2" fmla="*/ 264 w 456"/>
                  <a:gd name="T3" fmla="*/ 2 h 452"/>
                  <a:gd name="T4" fmla="*/ 300 w 456"/>
                  <a:gd name="T5" fmla="*/ 11 h 452"/>
                  <a:gd name="T6" fmla="*/ 333 w 456"/>
                  <a:gd name="T7" fmla="*/ 24 h 452"/>
                  <a:gd name="T8" fmla="*/ 362 w 456"/>
                  <a:gd name="T9" fmla="*/ 43 h 452"/>
                  <a:gd name="T10" fmla="*/ 388 w 456"/>
                  <a:gd name="T11" fmla="*/ 65 h 452"/>
                  <a:gd name="T12" fmla="*/ 411 w 456"/>
                  <a:gd name="T13" fmla="*/ 92 h 452"/>
                  <a:gd name="T14" fmla="*/ 430 w 456"/>
                  <a:gd name="T15" fmla="*/ 122 h 452"/>
                  <a:gd name="T16" fmla="*/ 443 w 456"/>
                  <a:gd name="T17" fmla="*/ 154 h 452"/>
                  <a:gd name="T18" fmla="*/ 452 w 456"/>
                  <a:gd name="T19" fmla="*/ 189 h 452"/>
                  <a:gd name="T20" fmla="*/ 456 w 456"/>
                  <a:gd name="T21" fmla="*/ 226 h 452"/>
                  <a:gd name="T22" fmla="*/ 452 w 456"/>
                  <a:gd name="T23" fmla="*/ 261 h 452"/>
                  <a:gd name="T24" fmla="*/ 444 w 456"/>
                  <a:gd name="T25" fmla="*/ 295 h 452"/>
                  <a:gd name="T26" fmla="*/ 431 w 456"/>
                  <a:gd name="T27" fmla="*/ 327 h 452"/>
                  <a:gd name="T28" fmla="*/ 413 w 456"/>
                  <a:gd name="T29" fmla="*/ 356 h 452"/>
                  <a:gd name="T30" fmla="*/ 392 w 456"/>
                  <a:gd name="T31" fmla="*/ 381 h 452"/>
                  <a:gd name="T32" fmla="*/ 367 w 456"/>
                  <a:gd name="T33" fmla="*/ 404 h 452"/>
                  <a:gd name="T34" fmla="*/ 336 w 456"/>
                  <a:gd name="T35" fmla="*/ 424 h 452"/>
                  <a:gd name="T36" fmla="*/ 302 w 456"/>
                  <a:gd name="T37" fmla="*/ 439 h 452"/>
                  <a:gd name="T38" fmla="*/ 267 w 456"/>
                  <a:gd name="T39" fmla="*/ 448 h 452"/>
                  <a:gd name="T40" fmla="*/ 227 w 456"/>
                  <a:gd name="T41" fmla="*/ 452 h 452"/>
                  <a:gd name="T42" fmla="*/ 189 w 456"/>
                  <a:gd name="T43" fmla="*/ 448 h 452"/>
                  <a:gd name="T44" fmla="*/ 154 w 456"/>
                  <a:gd name="T45" fmla="*/ 439 h 452"/>
                  <a:gd name="T46" fmla="*/ 119 w 456"/>
                  <a:gd name="T47" fmla="*/ 424 h 452"/>
                  <a:gd name="T48" fmla="*/ 89 w 456"/>
                  <a:gd name="T49" fmla="*/ 404 h 452"/>
                  <a:gd name="T50" fmla="*/ 64 w 456"/>
                  <a:gd name="T51" fmla="*/ 381 h 452"/>
                  <a:gd name="T52" fmla="*/ 42 w 456"/>
                  <a:gd name="T53" fmla="*/ 356 h 452"/>
                  <a:gd name="T54" fmla="*/ 25 w 456"/>
                  <a:gd name="T55" fmla="*/ 327 h 452"/>
                  <a:gd name="T56" fmla="*/ 11 w 456"/>
                  <a:gd name="T57" fmla="*/ 295 h 452"/>
                  <a:gd name="T58" fmla="*/ 4 w 456"/>
                  <a:gd name="T59" fmla="*/ 261 h 452"/>
                  <a:gd name="T60" fmla="*/ 0 w 456"/>
                  <a:gd name="T61" fmla="*/ 226 h 452"/>
                  <a:gd name="T62" fmla="*/ 4 w 456"/>
                  <a:gd name="T63" fmla="*/ 189 h 452"/>
                  <a:gd name="T64" fmla="*/ 13 w 456"/>
                  <a:gd name="T65" fmla="*/ 154 h 452"/>
                  <a:gd name="T66" fmla="*/ 26 w 456"/>
                  <a:gd name="T67" fmla="*/ 122 h 452"/>
                  <a:gd name="T68" fmla="*/ 44 w 456"/>
                  <a:gd name="T69" fmla="*/ 92 h 452"/>
                  <a:gd name="T70" fmla="*/ 67 w 456"/>
                  <a:gd name="T71" fmla="*/ 65 h 452"/>
                  <a:gd name="T72" fmla="*/ 93 w 456"/>
                  <a:gd name="T73" fmla="*/ 43 h 452"/>
                  <a:gd name="T74" fmla="*/ 123 w 456"/>
                  <a:gd name="T75" fmla="*/ 24 h 452"/>
                  <a:gd name="T76" fmla="*/ 156 w 456"/>
                  <a:gd name="T77" fmla="*/ 11 h 452"/>
                  <a:gd name="T78" fmla="*/ 190 w 456"/>
                  <a:gd name="T79" fmla="*/ 2 h 452"/>
                  <a:gd name="T80" fmla="*/ 227 w 456"/>
                  <a:gd name="T81" fmla="*/ 0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56" h="452">
                    <a:moveTo>
                      <a:pt x="227" y="0"/>
                    </a:moveTo>
                    <a:lnTo>
                      <a:pt x="264" y="2"/>
                    </a:lnTo>
                    <a:lnTo>
                      <a:pt x="300" y="11"/>
                    </a:lnTo>
                    <a:lnTo>
                      <a:pt x="333" y="24"/>
                    </a:lnTo>
                    <a:lnTo>
                      <a:pt x="362" y="43"/>
                    </a:lnTo>
                    <a:lnTo>
                      <a:pt x="388" y="65"/>
                    </a:lnTo>
                    <a:lnTo>
                      <a:pt x="411" y="92"/>
                    </a:lnTo>
                    <a:lnTo>
                      <a:pt x="430" y="122"/>
                    </a:lnTo>
                    <a:lnTo>
                      <a:pt x="443" y="154"/>
                    </a:lnTo>
                    <a:lnTo>
                      <a:pt x="452" y="189"/>
                    </a:lnTo>
                    <a:lnTo>
                      <a:pt x="456" y="226"/>
                    </a:lnTo>
                    <a:lnTo>
                      <a:pt x="452" y="261"/>
                    </a:lnTo>
                    <a:lnTo>
                      <a:pt x="444" y="295"/>
                    </a:lnTo>
                    <a:lnTo>
                      <a:pt x="431" y="327"/>
                    </a:lnTo>
                    <a:lnTo>
                      <a:pt x="413" y="356"/>
                    </a:lnTo>
                    <a:lnTo>
                      <a:pt x="392" y="381"/>
                    </a:lnTo>
                    <a:lnTo>
                      <a:pt x="367" y="404"/>
                    </a:lnTo>
                    <a:lnTo>
                      <a:pt x="336" y="424"/>
                    </a:lnTo>
                    <a:lnTo>
                      <a:pt x="302" y="439"/>
                    </a:lnTo>
                    <a:lnTo>
                      <a:pt x="267" y="448"/>
                    </a:lnTo>
                    <a:lnTo>
                      <a:pt x="227" y="452"/>
                    </a:lnTo>
                    <a:lnTo>
                      <a:pt x="189" y="448"/>
                    </a:lnTo>
                    <a:lnTo>
                      <a:pt x="154" y="439"/>
                    </a:lnTo>
                    <a:lnTo>
                      <a:pt x="119" y="424"/>
                    </a:lnTo>
                    <a:lnTo>
                      <a:pt x="89" y="404"/>
                    </a:lnTo>
                    <a:lnTo>
                      <a:pt x="64" y="381"/>
                    </a:lnTo>
                    <a:lnTo>
                      <a:pt x="42" y="356"/>
                    </a:lnTo>
                    <a:lnTo>
                      <a:pt x="25" y="327"/>
                    </a:lnTo>
                    <a:lnTo>
                      <a:pt x="11" y="295"/>
                    </a:lnTo>
                    <a:lnTo>
                      <a:pt x="4" y="261"/>
                    </a:lnTo>
                    <a:lnTo>
                      <a:pt x="0" y="226"/>
                    </a:lnTo>
                    <a:lnTo>
                      <a:pt x="4" y="189"/>
                    </a:lnTo>
                    <a:lnTo>
                      <a:pt x="13" y="154"/>
                    </a:lnTo>
                    <a:lnTo>
                      <a:pt x="26" y="122"/>
                    </a:lnTo>
                    <a:lnTo>
                      <a:pt x="44" y="92"/>
                    </a:lnTo>
                    <a:lnTo>
                      <a:pt x="67" y="65"/>
                    </a:lnTo>
                    <a:lnTo>
                      <a:pt x="93" y="43"/>
                    </a:lnTo>
                    <a:lnTo>
                      <a:pt x="123" y="24"/>
                    </a:lnTo>
                    <a:lnTo>
                      <a:pt x="156" y="11"/>
                    </a:lnTo>
                    <a:lnTo>
                      <a:pt x="190" y="2"/>
                    </a:lnTo>
                    <a:lnTo>
                      <a:pt x="22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/>
                <a:endParaRPr lang="en-US" sz="1100" kern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7" name="Freeform 91"/>
              <p:cNvSpPr>
                <a:spLocks/>
              </p:cNvSpPr>
              <p:nvPr/>
            </p:nvSpPr>
            <p:spPr bwMode="auto">
              <a:xfrm>
                <a:off x="7949494" y="4816833"/>
                <a:ext cx="75469" cy="162314"/>
              </a:xfrm>
              <a:custGeom>
                <a:avLst/>
                <a:gdLst>
                  <a:gd name="T0" fmla="*/ 189 w 811"/>
                  <a:gd name="T1" fmla="*/ 1 h 1416"/>
                  <a:gd name="T2" fmla="*/ 233 w 811"/>
                  <a:gd name="T3" fmla="*/ 37 h 1416"/>
                  <a:gd name="T4" fmla="*/ 335 w 811"/>
                  <a:gd name="T5" fmla="*/ 81 h 1416"/>
                  <a:gd name="T6" fmla="*/ 456 w 811"/>
                  <a:gd name="T7" fmla="*/ 87 h 1416"/>
                  <a:gd name="T8" fmla="*/ 577 w 811"/>
                  <a:gd name="T9" fmla="*/ 44 h 1416"/>
                  <a:gd name="T10" fmla="*/ 635 w 811"/>
                  <a:gd name="T11" fmla="*/ 1 h 1416"/>
                  <a:gd name="T12" fmla="*/ 702 w 811"/>
                  <a:gd name="T13" fmla="*/ 29 h 1416"/>
                  <a:gd name="T14" fmla="*/ 768 w 811"/>
                  <a:gd name="T15" fmla="*/ 89 h 1416"/>
                  <a:gd name="T16" fmla="*/ 808 w 811"/>
                  <a:gd name="T17" fmla="*/ 169 h 1416"/>
                  <a:gd name="T18" fmla="*/ 808 w 811"/>
                  <a:gd name="T19" fmla="*/ 811 h 1416"/>
                  <a:gd name="T20" fmla="*/ 768 w 811"/>
                  <a:gd name="T21" fmla="*/ 864 h 1416"/>
                  <a:gd name="T22" fmla="*/ 718 w 811"/>
                  <a:gd name="T23" fmla="*/ 885 h 1416"/>
                  <a:gd name="T24" fmla="*/ 696 w 811"/>
                  <a:gd name="T25" fmla="*/ 893 h 1416"/>
                  <a:gd name="T26" fmla="*/ 693 w 811"/>
                  <a:gd name="T27" fmla="*/ 913 h 1416"/>
                  <a:gd name="T28" fmla="*/ 694 w 811"/>
                  <a:gd name="T29" fmla="*/ 979 h 1416"/>
                  <a:gd name="T30" fmla="*/ 694 w 811"/>
                  <a:gd name="T31" fmla="*/ 1067 h 1416"/>
                  <a:gd name="T32" fmla="*/ 695 w 811"/>
                  <a:gd name="T33" fmla="*/ 1143 h 1416"/>
                  <a:gd name="T34" fmla="*/ 695 w 811"/>
                  <a:gd name="T35" fmla="*/ 1175 h 1416"/>
                  <a:gd name="T36" fmla="*/ 686 w 811"/>
                  <a:gd name="T37" fmla="*/ 1369 h 1416"/>
                  <a:gd name="T38" fmla="*/ 643 w 811"/>
                  <a:gd name="T39" fmla="*/ 1404 h 1416"/>
                  <a:gd name="T40" fmla="*/ 578 w 811"/>
                  <a:gd name="T41" fmla="*/ 1416 h 1416"/>
                  <a:gd name="T42" fmla="*/ 513 w 811"/>
                  <a:gd name="T43" fmla="*/ 1409 h 1416"/>
                  <a:gd name="T44" fmla="*/ 471 w 811"/>
                  <a:gd name="T45" fmla="*/ 1373 h 1416"/>
                  <a:gd name="T46" fmla="*/ 464 w 811"/>
                  <a:gd name="T47" fmla="*/ 1012 h 1416"/>
                  <a:gd name="T48" fmla="*/ 403 w 811"/>
                  <a:gd name="T49" fmla="*/ 1342 h 1416"/>
                  <a:gd name="T50" fmla="*/ 367 w 811"/>
                  <a:gd name="T51" fmla="*/ 1386 h 1416"/>
                  <a:gd name="T52" fmla="*/ 307 w 811"/>
                  <a:gd name="T53" fmla="*/ 1410 h 1416"/>
                  <a:gd name="T54" fmla="*/ 245 w 811"/>
                  <a:gd name="T55" fmla="*/ 1416 h 1416"/>
                  <a:gd name="T56" fmla="*/ 176 w 811"/>
                  <a:gd name="T57" fmla="*/ 1401 h 1416"/>
                  <a:gd name="T58" fmla="*/ 127 w 811"/>
                  <a:gd name="T59" fmla="*/ 1362 h 1416"/>
                  <a:gd name="T60" fmla="*/ 117 w 811"/>
                  <a:gd name="T61" fmla="*/ 1176 h 1416"/>
                  <a:gd name="T62" fmla="*/ 117 w 811"/>
                  <a:gd name="T63" fmla="*/ 1146 h 1416"/>
                  <a:gd name="T64" fmla="*/ 118 w 811"/>
                  <a:gd name="T65" fmla="*/ 1075 h 1416"/>
                  <a:gd name="T66" fmla="*/ 120 w 811"/>
                  <a:gd name="T67" fmla="*/ 991 h 1416"/>
                  <a:gd name="T68" fmla="*/ 122 w 811"/>
                  <a:gd name="T69" fmla="*/ 918 h 1416"/>
                  <a:gd name="T70" fmla="*/ 122 w 811"/>
                  <a:gd name="T71" fmla="*/ 885 h 1416"/>
                  <a:gd name="T72" fmla="*/ 102 w 811"/>
                  <a:gd name="T73" fmla="*/ 885 h 1416"/>
                  <a:gd name="T74" fmla="*/ 47 w 811"/>
                  <a:gd name="T75" fmla="*/ 866 h 1416"/>
                  <a:gd name="T76" fmla="*/ 4 w 811"/>
                  <a:gd name="T77" fmla="*/ 813 h 1416"/>
                  <a:gd name="T78" fmla="*/ 4 w 811"/>
                  <a:gd name="T79" fmla="*/ 170 h 1416"/>
                  <a:gd name="T80" fmla="*/ 40 w 811"/>
                  <a:gd name="T81" fmla="*/ 95 h 1416"/>
                  <a:gd name="T82" fmla="*/ 101 w 811"/>
                  <a:gd name="T83" fmla="*/ 34 h 1416"/>
                  <a:gd name="T84" fmla="*/ 167 w 811"/>
                  <a:gd name="T85" fmla="*/ 2 h 1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11" h="1416">
                    <a:moveTo>
                      <a:pt x="186" y="0"/>
                    </a:moveTo>
                    <a:lnTo>
                      <a:pt x="187" y="0"/>
                    </a:lnTo>
                    <a:lnTo>
                      <a:pt x="189" y="1"/>
                    </a:lnTo>
                    <a:lnTo>
                      <a:pt x="191" y="1"/>
                    </a:lnTo>
                    <a:lnTo>
                      <a:pt x="211" y="20"/>
                    </a:lnTo>
                    <a:lnTo>
                      <a:pt x="233" y="37"/>
                    </a:lnTo>
                    <a:lnTo>
                      <a:pt x="266" y="55"/>
                    </a:lnTo>
                    <a:lnTo>
                      <a:pt x="299" y="70"/>
                    </a:lnTo>
                    <a:lnTo>
                      <a:pt x="335" y="81"/>
                    </a:lnTo>
                    <a:lnTo>
                      <a:pt x="373" y="88"/>
                    </a:lnTo>
                    <a:lnTo>
                      <a:pt x="412" y="90"/>
                    </a:lnTo>
                    <a:lnTo>
                      <a:pt x="456" y="87"/>
                    </a:lnTo>
                    <a:lnTo>
                      <a:pt x="498" y="79"/>
                    </a:lnTo>
                    <a:lnTo>
                      <a:pt x="539" y="65"/>
                    </a:lnTo>
                    <a:lnTo>
                      <a:pt x="577" y="44"/>
                    </a:lnTo>
                    <a:lnTo>
                      <a:pt x="606" y="24"/>
                    </a:lnTo>
                    <a:lnTo>
                      <a:pt x="634" y="1"/>
                    </a:lnTo>
                    <a:lnTo>
                      <a:pt x="635" y="1"/>
                    </a:lnTo>
                    <a:lnTo>
                      <a:pt x="656" y="6"/>
                    </a:lnTo>
                    <a:lnTo>
                      <a:pt x="678" y="16"/>
                    </a:lnTo>
                    <a:lnTo>
                      <a:pt x="702" y="29"/>
                    </a:lnTo>
                    <a:lnTo>
                      <a:pt x="725" y="46"/>
                    </a:lnTo>
                    <a:lnTo>
                      <a:pt x="748" y="67"/>
                    </a:lnTo>
                    <a:lnTo>
                      <a:pt x="768" y="89"/>
                    </a:lnTo>
                    <a:lnTo>
                      <a:pt x="786" y="115"/>
                    </a:lnTo>
                    <a:lnTo>
                      <a:pt x="799" y="141"/>
                    </a:lnTo>
                    <a:lnTo>
                      <a:pt x="808" y="169"/>
                    </a:lnTo>
                    <a:lnTo>
                      <a:pt x="811" y="197"/>
                    </a:lnTo>
                    <a:lnTo>
                      <a:pt x="811" y="789"/>
                    </a:lnTo>
                    <a:lnTo>
                      <a:pt x="808" y="811"/>
                    </a:lnTo>
                    <a:lnTo>
                      <a:pt x="799" y="831"/>
                    </a:lnTo>
                    <a:lnTo>
                      <a:pt x="786" y="849"/>
                    </a:lnTo>
                    <a:lnTo>
                      <a:pt x="768" y="864"/>
                    </a:lnTo>
                    <a:lnTo>
                      <a:pt x="747" y="876"/>
                    </a:lnTo>
                    <a:lnTo>
                      <a:pt x="722" y="883"/>
                    </a:lnTo>
                    <a:lnTo>
                      <a:pt x="718" y="885"/>
                    </a:lnTo>
                    <a:lnTo>
                      <a:pt x="710" y="887"/>
                    </a:lnTo>
                    <a:lnTo>
                      <a:pt x="703" y="890"/>
                    </a:lnTo>
                    <a:lnTo>
                      <a:pt x="696" y="893"/>
                    </a:lnTo>
                    <a:lnTo>
                      <a:pt x="693" y="894"/>
                    </a:lnTo>
                    <a:lnTo>
                      <a:pt x="693" y="899"/>
                    </a:lnTo>
                    <a:lnTo>
                      <a:pt x="693" y="913"/>
                    </a:lnTo>
                    <a:lnTo>
                      <a:pt x="693" y="930"/>
                    </a:lnTo>
                    <a:lnTo>
                      <a:pt x="694" y="954"/>
                    </a:lnTo>
                    <a:lnTo>
                      <a:pt x="694" y="979"/>
                    </a:lnTo>
                    <a:lnTo>
                      <a:pt x="694" y="1008"/>
                    </a:lnTo>
                    <a:lnTo>
                      <a:pt x="694" y="1038"/>
                    </a:lnTo>
                    <a:lnTo>
                      <a:pt x="694" y="1067"/>
                    </a:lnTo>
                    <a:lnTo>
                      <a:pt x="695" y="1095"/>
                    </a:lnTo>
                    <a:lnTo>
                      <a:pt x="695" y="1121"/>
                    </a:lnTo>
                    <a:lnTo>
                      <a:pt x="695" y="1143"/>
                    </a:lnTo>
                    <a:lnTo>
                      <a:pt x="695" y="1160"/>
                    </a:lnTo>
                    <a:lnTo>
                      <a:pt x="695" y="1171"/>
                    </a:lnTo>
                    <a:lnTo>
                      <a:pt x="695" y="1175"/>
                    </a:lnTo>
                    <a:lnTo>
                      <a:pt x="695" y="1333"/>
                    </a:lnTo>
                    <a:lnTo>
                      <a:pt x="693" y="1352"/>
                    </a:lnTo>
                    <a:lnTo>
                      <a:pt x="686" y="1369"/>
                    </a:lnTo>
                    <a:lnTo>
                      <a:pt x="675" y="1384"/>
                    </a:lnTo>
                    <a:lnTo>
                      <a:pt x="660" y="1395"/>
                    </a:lnTo>
                    <a:lnTo>
                      <a:pt x="643" y="1404"/>
                    </a:lnTo>
                    <a:lnTo>
                      <a:pt x="622" y="1410"/>
                    </a:lnTo>
                    <a:lnTo>
                      <a:pt x="601" y="1415"/>
                    </a:lnTo>
                    <a:lnTo>
                      <a:pt x="578" y="1416"/>
                    </a:lnTo>
                    <a:lnTo>
                      <a:pt x="560" y="1416"/>
                    </a:lnTo>
                    <a:lnTo>
                      <a:pt x="535" y="1414"/>
                    </a:lnTo>
                    <a:lnTo>
                      <a:pt x="513" y="1409"/>
                    </a:lnTo>
                    <a:lnTo>
                      <a:pt x="496" y="1400"/>
                    </a:lnTo>
                    <a:lnTo>
                      <a:pt x="481" y="1389"/>
                    </a:lnTo>
                    <a:lnTo>
                      <a:pt x="471" y="1373"/>
                    </a:lnTo>
                    <a:lnTo>
                      <a:pt x="466" y="1355"/>
                    </a:lnTo>
                    <a:lnTo>
                      <a:pt x="464" y="1333"/>
                    </a:lnTo>
                    <a:lnTo>
                      <a:pt x="464" y="1012"/>
                    </a:lnTo>
                    <a:lnTo>
                      <a:pt x="405" y="1012"/>
                    </a:lnTo>
                    <a:lnTo>
                      <a:pt x="405" y="1325"/>
                    </a:lnTo>
                    <a:lnTo>
                      <a:pt x="403" y="1342"/>
                    </a:lnTo>
                    <a:lnTo>
                      <a:pt x="395" y="1359"/>
                    </a:lnTo>
                    <a:lnTo>
                      <a:pt x="383" y="1372"/>
                    </a:lnTo>
                    <a:lnTo>
                      <a:pt x="367" y="1386"/>
                    </a:lnTo>
                    <a:lnTo>
                      <a:pt x="348" y="1396"/>
                    </a:lnTo>
                    <a:lnTo>
                      <a:pt x="328" y="1405"/>
                    </a:lnTo>
                    <a:lnTo>
                      <a:pt x="307" y="1410"/>
                    </a:lnTo>
                    <a:lnTo>
                      <a:pt x="285" y="1415"/>
                    </a:lnTo>
                    <a:lnTo>
                      <a:pt x="262" y="1416"/>
                    </a:lnTo>
                    <a:lnTo>
                      <a:pt x="245" y="1416"/>
                    </a:lnTo>
                    <a:lnTo>
                      <a:pt x="221" y="1414"/>
                    </a:lnTo>
                    <a:lnTo>
                      <a:pt x="197" y="1409"/>
                    </a:lnTo>
                    <a:lnTo>
                      <a:pt x="176" y="1401"/>
                    </a:lnTo>
                    <a:lnTo>
                      <a:pt x="156" y="1391"/>
                    </a:lnTo>
                    <a:lnTo>
                      <a:pt x="140" y="1378"/>
                    </a:lnTo>
                    <a:lnTo>
                      <a:pt x="127" y="1362"/>
                    </a:lnTo>
                    <a:lnTo>
                      <a:pt x="119" y="1345"/>
                    </a:lnTo>
                    <a:lnTo>
                      <a:pt x="117" y="1325"/>
                    </a:lnTo>
                    <a:lnTo>
                      <a:pt x="117" y="1176"/>
                    </a:lnTo>
                    <a:lnTo>
                      <a:pt x="117" y="1173"/>
                    </a:lnTo>
                    <a:lnTo>
                      <a:pt x="117" y="1162"/>
                    </a:lnTo>
                    <a:lnTo>
                      <a:pt x="117" y="1146"/>
                    </a:lnTo>
                    <a:lnTo>
                      <a:pt x="117" y="1126"/>
                    </a:lnTo>
                    <a:lnTo>
                      <a:pt x="118" y="1102"/>
                    </a:lnTo>
                    <a:lnTo>
                      <a:pt x="118" y="1075"/>
                    </a:lnTo>
                    <a:lnTo>
                      <a:pt x="119" y="1047"/>
                    </a:lnTo>
                    <a:lnTo>
                      <a:pt x="120" y="1018"/>
                    </a:lnTo>
                    <a:lnTo>
                      <a:pt x="120" y="991"/>
                    </a:lnTo>
                    <a:lnTo>
                      <a:pt x="121" y="963"/>
                    </a:lnTo>
                    <a:lnTo>
                      <a:pt x="121" y="938"/>
                    </a:lnTo>
                    <a:lnTo>
                      <a:pt x="122" y="918"/>
                    </a:lnTo>
                    <a:lnTo>
                      <a:pt x="122" y="902"/>
                    </a:lnTo>
                    <a:lnTo>
                      <a:pt x="122" y="890"/>
                    </a:lnTo>
                    <a:lnTo>
                      <a:pt x="122" y="885"/>
                    </a:lnTo>
                    <a:lnTo>
                      <a:pt x="118" y="885"/>
                    </a:lnTo>
                    <a:lnTo>
                      <a:pt x="110" y="885"/>
                    </a:lnTo>
                    <a:lnTo>
                      <a:pt x="102" y="885"/>
                    </a:lnTo>
                    <a:lnTo>
                      <a:pt x="96" y="885"/>
                    </a:lnTo>
                    <a:lnTo>
                      <a:pt x="70" y="877"/>
                    </a:lnTo>
                    <a:lnTo>
                      <a:pt x="47" y="866"/>
                    </a:lnTo>
                    <a:lnTo>
                      <a:pt x="27" y="851"/>
                    </a:lnTo>
                    <a:lnTo>
                      <a:pt x="13" y="833"/>
                    </a:lnTo>
                    <a:lnTo>
                      <a:pt x="4" y="813"/>
                    </a:lnTo>
                    <a:lnTo>
                      <a:pt x="0" y="789"/>
                    </a:lnTo>
                    <a:lnTo>
                      <a:pt x="0" y="197"/>
                    </a:lnTo>
                    <a:lnTo>
                      <a:pt x="4" y="170"/>
                    </a:lnTo>
                    <a:lnTo>
                      <a:pt x="12" y="145"/>
                    </a:lnTo>
                    <a:lnTo>
                      <a:pt x="24" y="119"/>
                    </a:lnTo>
                    <a:lnTo>
                      <a:pt x="40" y="95"/>
                    </a:lnTo>
                    <a:lnTo>
                      <a:pt x="59" y="72"/>
                    </a:lnTo>
                    <a:lnTo>
                      <a:pt x="80" y="52"/>
                    </a:lnTo>
                    <a:lnTo>
                      <a:pt x="101" y="34"/>
                    </a:lnTo>
                    <a:lnTo>
                      <a:pt x="123" y="20"/>
                    </a:lnTo>
                    <a:lnTo>
                      <a:pt x="146" y="9"/>
                    </a:lnTo>
                    <a:lnTo>
                      <a:pt x="167" y="2"/>
                    </a:lnTo>
                    <a:lnTo>
                      <a:pt x="18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/>
                <a:endParaRPr lang="en-US" sz="1100" kern="0" dirty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75" name="Group 174"/>
            <p:cNvGrpSpPr>
              <a:grpSpLocks noChangeAspect="1"/>
            </p:cNvGrpSpPr>
            <p:nvPr/>
          </p:nvGrpSpPr>
          <p:grpSpPr>
            <a:xfrm>
              <a:off x="4050752" y="2506949"/>
              <a:ext cx="301169" cy="457211"/>
              <a:chOff x="7843130" y="5753019"/>
              <a:chExt cx="260077" cy="394828"/>
            </a:xfrm>
            <a:solidFill>
              <a:srgbClr val="13224F"/>
            </a:solidFill>
          </p:grpSpPr>
          <p:sp>
            <p:nvSpPr>
              <p:cNvPr id="179" name="Freeform 79"/>
              <p:cNvSpPr>
                <a:spLocks noEditPoints="1"/>
              </p:cNvSpPr>
              <p:nvPr/>
            </p:nvSpPr>
            <p:spPr bwMode="auto">
              <a:xfrm>
                <a:off x="7885829" y="5753019"/>
                <a:ext cx="183413" cy="136395"/>
              </a:xfrm>
              <a:custGeom>
                <a:avLst/>
                <a:gdLst>
                  <a:gd name="T0" fmla="*/ 1510 w 1895"/>
                  <a:gd name="T1" fmla="*/ 1069 h 1144"/>
                  <a:gd name="T2" fmla="*/ 462 w 1895"/>
                  <a:gd name="T3" fmla="*/ 856 h 1144"/>
                  <a:gd name="T4" fmla="*/ 879 w 1895"/>
                  <a:gd name="T5" fmla="*/ 856 h 1144"/>
                  <a:gd name="T6" fmla="*/ 671 w 1895"/>
                  <a:gd name="T7" fmla="*/ 463 h 1144"/>
                  <a:gd name="T8" fmla="*/ 620 w 1895"/>
                  <a:gd name="T9" fmla="*/ 590 h 1144"/>
                  <a:gd name="T10" fmla="*/ 531 w 1895"/>
                  <a:gd name="T11" fmla="*/ 694 h 1144"/>
                  <a:gd name="T12" fmla="*/ 416 w 1895"/>
                  <a:gd name="T13" fmla="*/ 774 h 1144"/>
                  <a:gd name="T14" fmla="*/ 288 w 1895"/>
                  <a:gd name="T15" fmla="*/ 823 h 1144"/>
                  <a:gd name="T16" fmla="*/ 195 w 1895"/>
                  <a:gd name="T17" fmla="*/ 882 h 1144"/>
                  <a:gd name="T18" fmla="*/ 939 w 1895"/>
                  <a:gd name="T19" fmla="*/ 796 h 1144"/>
                  <a:gd name="T20" fmla="*/ 1033 w 1895"/>
                  <a:gd name="T21" fmla="*/ 796 h 1144"/>
                  <a:gd name="T22" fmla="*/ 1738 w 1895"/>
                  <a:gd name="T23" fmla="*/ 889 h 1144"/>
                  <a:gd name="T24" fmla="*/ 1721 w 1895"/>
                  <a:gd name="T25" fmla="*/ 781 h 1144"/>
                  <a:gd name="T26" fmla="*/ 1688 w 1895"/>
                  <a:gd name="T27" fmla="*/ 707 h 1144"/>
                  <a:gd name="T28" fmla="*/ 1599 w 1895"/>
                  <a:gd name="T29" fmla="*/ 677 h 1144"/>
                  <a:gd name="T30" fmla="*/ 1409 w 1895"/>
                  <a:gd name="T31" fmla="*/ 660 h 1144"/>
                  <a:gd name="T32" fmla="*/ 1215 w 1895"/>
                  <a:gd name="T33" fmla="*/ 635 h 1144"/>
                  <a:gd name="T34" fmla="*/ 1025 w 1895"/>
                  <a:gd name="T35" fmla="*/ 592 h 1144"/>
                  <a:gd name="T36" fmla="*/ 843 w 1895"/>
                  <a:gd name="T37" fmla="*/ 522 h 1144"/>
                  <a:gd name="T38" fmla="*/ 679 w 1895"/>
                  <a:gd name="T39" fmla="*/ 415 h 1144"/>
                  <a:gd name="T40" fmla="*/ 1099 w 1895"/>
                  <a:gd name="T41" fmla="*/ 9 h 1144"/>
                  <a:gd name="T42" fmla="*/ 1286 w 1895"/>
                  <a:gd name="T43" fmla="*/ 52 h 1144"/>
                  <a:gd name="T44" fmla="*/ 1441 w 1895"/>
                  <a:gd name="T45" fmla="*/ 125 h 1144"/>
                  <a:gd name="T46" fmla="*/ 1569 w 1895"/>
                  <a:gd name="T47" fmla="*/ 225 h 1144"/>
                  <a:gd name="T48" fmla="*/ 1670 w 1895"/>
                  <a:gd name="T49" fmla="*/ 345 h 1144"/>
                  <a:gd name="T50" fmla="*/ 1750 w 1895"/>
                  <a:gd name="T51" fmla="*/ 482 h 1144"/>
                  <a:gd name="T52" fmla="*/ 1809 w 1895"/>
                  <a:gd name="T53" fmla="*/ 627 h 1144"/>
                  <a:gd name="T54" fmla="*/ 1851 w 1895"/>
                  <a:gd name="T55" fmla="*/ 779 h 1144"/>
                  <a:gd name="T56" fmla="*/ 1879 w 1895"/>
                  <a:gd name="T57" fmla="*/ 931 h 1144"/>
                  <a:gd name="T58" fmla="*/ 1895 w 1895"/>
                  <a:gd name="T59" fmla="*/ 1077 h 1144"/>
                  <a:gd name="T60" fmla="*/ 1737 w 1895"/>
                  <a:gd name="T61" fmla="*/ 1021 h 1144"/>
                  <a:gd name="T62" fmla="*/ 1570 w 1895"/>
                  <a:gd name="T63" fmla="*/ 1127 h 1144"/>
                  <a:gd name="T64" fmla="*/ 939 w 1895"/>
                  <a:gd name="T65" fmla="*/ 1039 h 1144"/>
                  <a:gd name="T66" fmla="*/ 402 w 1895"/>
                  <a:gd name="T67" fmla="*/ 1004 h 1144"/>
                  <a:gd name="T68" fmla="*/ 215 w 1895"/>
                  <a:gd name="T69" fmla="*/ 1089 h 1144"/>
                  <a:gd name="T70" fmla="*/ 0 w 1895"/>
                  <a:gd name="T71" fmla="*/ 949 h 1144"/>
                  <a:gd name="T72" fmla="*/ 0 w 1895"/>
                  <a:gd name="T73" fmla="*/ 926 h 1144"/>
                  <a:gd name="T74" fmla="*/ 4 w 1895"/>
                  <a:gd name="T75" fmla="*/ 864 h 1144"/>
                  <a:gd name="T76" fmla="*/ 18 w 1895"/>
                  <a:gd name="T77" fmla="*/ 771 h 1144"/>
                  <a:gd name="T78" fmla="*/ 46 w 1895"/>
                  <a:gd name="T79" fmla="*/ 657 h 1144"/>
                  <a:gd name="T80" fmla="*/ 95 w 1895"/>
                  <a:gd name="T81" fmla="*/ 530 h 1144"/>
                  <a:gd name="T82" fmla="*/ 168 w 1895"/>
                  <a:gd name="T83" fmla="*/ 402 h 1144"/>
                  <a:gd name="T84" fmla="*/ 272 w 1895"/>
                  <a:gd name="T85" fmla="*/ 281 h 1144"/>
                  <a:gd name="T86" fmla="*/ 412 w 1895"/>
                  <a:gd name="T87" fmla="*/ 176 h 1144"/>
                  <a:gd name="T88" fmla="*/ 505 w 1895"/>
                  <a:gd name="T89" fmla="*/ 137 h 1144"/>
                  <a:gd name="T90" fmla="*/ 565 w 1895"/>
                  <a:gd name="T91" fmla="*/ 129 h 1144"/>
                  <a:gd name="T92" fmla="*/ 606 w 1895"/>
                  <a:gd name="T93" fmla="*/ 109 h 1144"/>
                  <a:gd name="T94" fmla="*/ 636 w 1895"/>
                  <a:gd name="T95" fmla="*/ 72 h 1144"/>
                  <a:gd name="T96" fmla="*/ 681 w 1895"/>
                  <a:gd name="T97" fmla="*/ 36 h 1144"/>
                  <a:gd name="T98" fmla="*/ 763 w 1895"/>
                  <a:gd name="T99" fmla="*/ 14 h 1144"/>
                  <a:gd name="T100" fmla="*/ 877 w 1895"/>
                  <a:gd name="T101" fmla="*/ 2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895" h="1144">
                    <a:moveTo>
                      <a:pt x="1093" y="856"/>
                    </a:moveTo>
                    <a:lnTo>
                      <a:pt x="1093" y="1069"/>
                    </a:lnTo>
                    <a:lnTo>
                      <a:pt x="1510" y="1069"/>
                    </a:lnTo>
                    <a:lnTo>
                      <a:pt x="1510" y="856"/>
                    </a:lnTo>
                    <a:lnTo>
                      <a:pt x="1093" y="856"/>
                    </a:lnTo>
                    <a:close/>
                    <a:moveTo>
                      <a:pt x="462" y="856"/>
                    </a:moveTo>
                    <a:lnTo>
                      <a:pt x="462" y="1069"/>
                    </a:lnTo>
                    <a:lnTo>
                      <a:pt x="879" y="1069"/>
                    </a:lnTo>
                    <a:lnTo>
                      <a:pt x="879" y="856"/>
                    </a:lnTo>
                    <a:lnTo>
                      <a:pt x="462" y="856"/>
                    </a:lnTo>
                    <a:close/>
                    <a:moveTo>
                      <a:pt x="679" y="415"/>
                    </a:moveTo>
                    <a:lnTo>
                      <a:pt x="671" y="463"/>
                    </a:lnTo>
                    <a:lnTo>
                      <a:pt x="660" y="507"/>
                    </a:lnTo>
                    <a:lnTo>
                      <a:pt x="642" y="550"/>
                    </a:lnTo>
                    <a:lnTo>
                      <a:pt x="620" y="590"/>
                    </a:lnTo>
                    <a:lnTo>
                      <a:pt x="594" y="627"/>
                    </a:lnTo>
                    <a:lnTo>
                      <a:pt x="564" y="662"/>
                    </a:lnTo>
                    <a:lnTo>
                      <a:pt x="531" y="694"/>
                    </a:lnTo>
                    <a:lnTo>
                      <a:pt x="495" y="724"/>
                    </a:lnTo>
                    <a:lnTo>
                      <a:pt x="456" y="751"/>
                    </a:lnTo>
                    <a:lnTo>
                      <a:pt x="416" y="774"/>
                    </a:lnTo>
                    <a:lnTo>
                      <a:pt x="375" y="794"/>
                    </a:lnTo>
                    <a:lnTo>
                      <a:pt x="332" y="811"/>
                    </a:lnTo>
                    <a:lnTo>
                      <a:pt x="288" y="823"/>
                    </a:lnTo>
                    <a:lnTo>
                      <a:pt x="244" y="832"/>
                    </a:lnTo>
                    <a:lnTo>
                      <a:pt x="201" y="837"/>
                    </a:lnTo>
                    <a:lnTo>
                      <a:pt x="195" y="882"/>
                    </a:lnTo>
                    <a:lnTo>
                      <a:pt x="402" y="912"/>
                    </a:lnTo>
                    <a:lnTo>
                      <a:pt x="402" y="796"/>
                    </a:lnTo>
                    <a:lnTo>
                      <a:pt x="939" y="796"/>
                    </a:lnTo>
                    <a:lnTo>
                      <a:pt x="939" y="920"/>
                    </a:lnTo>
                    <a:lnTo>
                      <a:pt x="1033" y="920"/>
                    </a:lnTo>
                    <a:lnTo>
                      <a:pt x="1033" y="796"/>
                    </a:lnTo>
                    <a:lnTo>
                      <a:pt x="1570" y="796"/>
                    </a:lnTo>
                    <a:lnTo>
                      <a:pt x="1570" y="916"/>
                    </a:lnTo>
                    <a:lnTo>
                      <a:pt x="1738" y="889"/>
                    </a:lnTo>
                    <a:lnTo>
                      <a:pt x="1734" y="851"/>
                    </a:lnTo>
                    <a:lnTo>
                      <a:pt x="1728" y="814"/>
                    </a:lnTo>
                    <a:lnTo>
                      <a:pt x="1721" y="781"/>
                    </a:lnTo>
                    <a:lnTo>
                      <a:pt x="1711" y="752"/>
                    </a:lnTo>
                    <a:lnTo>
                      <a:pt x="1701" y="728"/>
                    </a:lnTo>
                    <a:lnTo>
                      <a:pt x="1688" y="707"/>
                    </a:lnTo>
                    <a:lnTo>
                      <a:pt x="1676" y="692"/>
                    </a:lnTo>
                    <a:lnTo>
                      <a:pt x="1661" y="682"/>
                    </a:lnTo>
                    <a:lnTo>
                      <a:pt x="1599" y="677"/>
                    </a:lnTo>
                    <a:lnTo>
                      <a:pt x="1537" y="671"/>
                    </a:lnTo>
                    <a:lnTo>
                      <a:pt x="1473" y="666"/>
                    </a:lnTo>
                    <a:lnTo>
                      <a:pt x="1409" y="660"/>
                    </a:lnTo>
                    <a:lnTo>
                      <a:pt x="1345" y="653"/>
                    </a:lnTo>
                    <a:lnTo>
                      <a:pt x="1280" y="645"/>
                    </a:lnTo>
                    <a:lnTo>
                      <a:pt x="1215" y="635"/>
                    </a:lnTo>
                    <a:lnTo>
                      <a:pt x="1151" y="623"/>
                    </a:lnTo>
                    <a:lnTo>
                      <a:pt x="1087" y="608"/>
                    </a:lnTo>
                    <a:lnTo>
                      <a:pt x="1025" y="592"/>
                    </a:lnTo>
                    <a:lnTo>
                      <a:pt x="963" y="572"/>
                    </a:lnTo>
                    <a:lnTo>
                      <a:pt x="902" y="549"/>
                    </a:lnTo>
                    <a:lnTo>
                      <a:pt x="843" y="522"/>
                    </a:lnTo>
                    <a:lnTo>
                      <a:pt x="785" y="491"/>
                    </a:lnTo>
                    <a:lnTo>
                      <a:pt x="731" y="456"/>
                    </a:lnTo>
                    <a:lnTo>
                      <a:pt x="679" y="415"/>
                    </a:lnTo>
                    <a:close/>
                    <a:moveTo>
                      <a:pt x="956" y="0"/>
                    </a:moveTo>
                    <a:lnTo>
                      <a:pt x="1030" y="2"/>
                    </a:lnTo>
                    <a:lnTo>
                      <a:pt x="1099" y="9"/>
                    </a:lnTo>
                    <a:lnTo>
                      <a:pt x="1165" y="19"/>
                    </a:lnTo>
                    <a:lnTo>
                      <a:pt x="1227" y="33"/>
                    </a:lnTo>
                    <a:lnTo>
                      <a:pt x="1286" y="52"/>
                    </a:lnTo>
                    <a:lnTo>
                      <a:pt x="1340" y="73"/>
                    </a:lnTo>
                    <a:lnTo>
                      <a:pt x="1392" y="97"/>
                    </a:lnTo>
                    <a:lnTo>
                      <a:pt x="1441" y="125"/>
                    </a:lnTo>
                    <a:lnTo>
                      <a:pt x="1486" y="155"/>
                    </a:lnTo>
                    <a:lnTo>
                      <a:pt x="1529" y="189"/>
                    </a:lnTo>
                    <a:lnTo>
                      <a:pt x="1569" y="225"/>
                    </a:lnTo>
                    <a:lnTo>
                      <a:pt x="1605" y="262"/>
                    </a:lnTo>
                    <a:lnTo>
                      <a:pt x="1639" y="303"/>
                    </a:lnTo>
                    <a:lnTo>
                      <a:pt x="1670" y="345"/>
                    </a:lnTo>
                    <a:lnTo>
                      <a:pt x="1699" y="389"/>
                    </a:lnTo>
                    <a:lnTo>
                      <a:pt x="1726" y="434"/>
                    </a:lnTo>
                    <a:lnTo>
                      <a:pt x="1750" y="482"/>
                    </a:lnTo>
                    <a:lnTo>
                      <a:pt x="1771" y="529"/>
                    </a:lnTo>
                    <a:lnTo>
                      <a:pt x="1791" y="578"/>
                    </a:lnTo>
                    <a:lnTo>
                      <a:pt x="1809" y="627"/>
                    </a:lnTo>
                    <a:lnTo>
                      <a:pt x="1824" y="678"/>
                    </a:lnTo>
                    <a:lnTo>
                      <a:pt x="1839" y="729"/>
                    </a:lnTo>
                    <a:lnTo>
                      <a:pt x="1851" y="779"/>
                    </a:lnTo>
                    <a:lnTo>
                      <a:pt x="1862" y="830"/>
                    </a:lnTo>
                    <a:lnTo>
                      <a:pt x="1872" y="881"/>
                    </a:lnTo>
                    <a:lnTo>
                      <a:pt x="1879" y="931"/>
                    </a:lnTo>
                    <a:lnTo>
                      <a:pt x="1885" y="981"/>
                    </a:lnTo>
                    <a:lnTo>
                      <a:pt x="1890" y="1030"/>
                    </a:lnTo>
                    <a:lnTo>
                      <a:pt x="1895" y="1077"/>
                    </a:lnTo>
                    <a:lnTo>
                      <a:pt x="1725" y="1110"/>
                    </a:lnTo>
                    <a:lnTo>
                      <a:pt x="1732" y="1066"/>
                    </a:lnTo>
                    <a:lnTo>
                      <a:pt x="1737" y="1021"/>
                    </a:lnTo>
                    <a:lnTo>
                      <a:pt x="1741" y="980"/>
                    </a:lnTo>
                    <a:lnTo>
                      <a:pt x="1570" y="1006"/>
                    </a:lnTo>
                    <a:lnTo>
                      <a:pt x="1570" y="1127"/>
                    </a:lnTo>
                    <a:lnTo>
                      <a:pt x="1033" y="1127"/>
                    </a:lnTo>
                    <a:lnTo>
                      <a:pt x="1033" y="1039"/>
                    </a:lnTo>
                    <a:lnTo>
                      <a:pt x="939" y="1039"/>
                    </a:lnTo>
                    <a:lnTo>
                      <a:pt x="939" y="1127"/>
                    </a:lnTo>
                    <a:lnTo>
                      <a:pt x="402" y="1127"/>
                    </a:lnTo>
                    <a:lnTo>
                      <a:pt x="402" y="1004"/>
                    </a:lnTo>
                    <a:lnTo>
                      <a:pt x="197" y="973"/>
                    </a:lnTo>
                    <a:lnTo>
                      <a:pt x="205" y="1032"/>
                    </a:lnTo>
                    <a:lnTo>
                      <a:pt x="215" y="1089"/>
                    </a:lnTo>
                    <a:lnTo>
                      <a:pt x="230" y="1144"/>
                    </a:lnTo>
                    <a:lnTo>
                      <a:pt x="10" y="1106"/>
                    </a:lnTo>
                    <a:lnTo>
                      <a:pt x="0" y="949"/>
                    </a:lnTo>
                    <a:lnTo>
                      <a:pt x="0" y="947"/>
                    </a:lnTo>
                    <a:lnTo>
                      <a:pt x="0" y="939"/>
                    </a:lnTo>
                    <a:lnTo>
                      <a:pt x="0" y="926"/>
                    </a:lnTo>
                    <a:lnTo>
                      <a:pt x="1" y="909"/>
                    </a:lnTo>
                    <a:lnTo>
                      <a:pt x="2" y="888"/>
                    </a:lnTo>
                    <a:lnTo>
                      <a:pt x="4" y="864"/>
                    </a:lnTo>
                    <a:lnTo>
                      <a:pt x="8" y="836"/>
                    </a:lnTo>
                    <a:lnTo>
                      <a:pt x="12" y="804"/>
                    </a:lnTo>
                    <a:lnTo>
                      <a:pt x="18" y="771"/>
                    </a:lnTo>
                    <a:lnTo>
                      <a:pt x="25" y="734"/>
                    </a:lnTo>
                    <a:lnTo>
                      <a:pt x="35" y="696"/>
                    </a:lnTo>
                    <a:lnTo>
                      <a:pt x="46" y="657"/>
                    </a:lnTo>
                    <a:lnTo>
                      <a:pt x="60" y="615"/>
                    </a:lnTo>
                    <a:lnTo>
                      <a:pt x="76" y="573"/>
                    </a:lnTo>
                    <a:lnTo>
                      <a:pt x="95" y="530"/>
                    </a:lnTo>
                    <a:lnTo>
                      <a:pt x="116" y="488"/>
                    </a:lnTo>
                    <a:lnTo>
                      <a:pt x="140" y="445"/>
                    </a:lnTo>
                    <a:lnTo>
                      <a:pt x="168" y="402"/>
                    </a:lnTo>
                    <a:lnTo>
                      <a:pt x="198" y="360"/>
                    </a:lnTo>
                    <a:lnTo>
                      <a:pt x="233" y="320"/>
                    </a:lnTo>
                    <a:lnTo>
                      <a:pt x="272" y="281"/>
                    </a:lnTo>
                    <a:lnTo>
                      <a:pt x="315" y="244"/>
                    </a:lnTo>
                    <a:lnTo>
                      <a:pt x="361" y="209"/>
                    </a:lnTo>
                    <a:lnTo>
                      <a:pt x="412" y="176"/>
                    </a:lnTo>
                    <a:lnTo>
                      <a:pt x="468" y="147"/>
                    </a:lnTo>
                    <a:lnTo>
                      <a:pt x="485" y="141"/>
                    </a:lnTo>
                    <a:lnTo>
                      <a:pt x="505" y="137"/>
                    </a:lnTo>
                    <a:lnTo>
                      <a:pt x="524" y="134"/>
                    </a:lnTo>
                    <a:lnTo>
                      <a:pt x="545" y="132"/>
                    </a:lnTo>
                    <a:lnTo>
                      <a:pt x="565" y="129"/>
                    </a:lnTo>
                    <a:lnTo>
                      <a:pt x="584" y="125"/>
                    </a:lnTo>
                    <a:lnTo>
                      <a:pt x="596" y="119"/>
                    </a:lnTo>
                    <a:lnTo>
                      <a:pt x="606" y="109"/>
                    </a:lnTo>
                    <a:lnTo>
                      <a:pt x="616" y="98"/>
                    </a:lnTo>
                    <a:lnTo>
                      <a:pt x="625" y="85"/>
                    </a:lnTo>
                    <a:lnTo>
                      <a:pt x="636" y="72"/>
                    </a:lnTo>
                    <a:lnTo>
                      <a:pt x="648" y="58"/>
                    </a:lnTo>
                    <a:lnTo>
                      <a:pt x="663" y="46"/>
                    </a:lnTo>
                    <a:lnTo>
                      <a:pt x="681" y="36"/>
                    </a:lnTo>
                    <a:lnTo>
                      <a:pt x="703" y="28"/>
                    </a:lnTo>
                    <a:lnTo>
                      <a:pt x="731" y="20"/>
                    </a:lnTo>
                    <a:lnTo>
                      <a:pt x="763" y="14"/>
                    </a:lnTo>
                    <a:lnTo>
                      <a:pt x="799" y="9"/>
                    </a:lnTo>
                    <a:lnTo>
                      <a:pt x="837" y="6"/>
                    </a:lnTo>
                    <a:lnTo>
                      <a:pt x="877" y="2"/>
                    </a:lnTo>
                    <a:lnTo>
                      <a:pt x="917" y="0"/>
                    </a:lnTo>
                    <a:lnTo>
                      <a:pt x="95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/>
                <a:endParaRPr lang="en-US" sz="1100" kern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0" name="Freeform 80"/>
              <p:cNvSpPr>
                <a:spLocks noEditPoints="1"/>
              </p:cNvSpPr>
              <p:nvPr/>
            </p:nvSpPr>
            <p:spPr bwMode="auto">
              <a:xfrm>
                <a:off x="7843130" y="5887022"/>
                <a:ext cx="260077" cy="260825"/>
              </a:xfrm>
              <a:custGeom>
                <a:avLst/>
                <a:gdLst>
                  <a:gd name="T0" fmla="*/ 1412 w 2685"/>
                  <a:gd name="T1" fmla="*/ 298 h 2179"/>
                  <a:gd name="T2" fmla="*/ 2463 w 2685"/>
                  <a:gd name="T3" fmla="*/ 1891 h 2179"/>
                  <a:gd name="T4" fmla="*/ 2454 w 2685"/>
                  <a:gd name="T5" fmla="*/ 1376 h 2179"/>
                  <a:gd name="T6" fmla="*/ 2410 w 2685"/>
                  <a:gd name="T7" fmla="*/ 1373 h 2179"/>
                  <a:gd name="T8" fmla="*/ 2344 w 2685"/>
                  <a:gd name="T9" fmla="*/ 1348 h 2179"/>
                  <a:gd name="T10" fmla="*/ 2287 w 2685"/>
                  <a:gd name="T11" fmla="*/ 1299 h 2179"/>
                  <a:gd name="T12" fmla="*/ 2244 w 2685"/>
                  <a:gd name="T13" fmla="*/ 1233 h 2179"/>
                  <a:gd name="T14" fmla="*/ 2215 w 2685"/>
                  <a:gd name="T15" fmla="*/ 1153 h 2179"/>
                  <a:gd name="T16" fmla="*/ 2206 w 2685"/>
                  <a:gd name="T17" fmla="*/ 1062 h 2179"/>
                  <a:gd name="T18" fmla="*/ 2215 w 2685"/>
                  <a:gd name="T19" fmla="*/ 972 h 2179"/>
                  <a:gd name="T20" fmla="*/ 2244 w 2685"/>
                  <a:gd name="T21" fmla="*/ 892 h 2179"/>
                  <a:gd name="T22" fmla="*/ 2287 w 2685"/>
                  <a:gd name="T23" fmla="*/ 825 h 2179"/>
                  <a:gd name="T24" fmla="*/ 2344 w 2685"/>
                  <a:gd name="T25" fmla="*/ 778 h 2179"/>
                  <a:gd name="T26" fmla="*/ 2410 w 2685"/>
                  <a:gd name="T27" fmla="*/ 752 h 2179"/>
                  <a:gd name="T28" fmla="*/ 2454 w 2685"/>
                  <a:gd name="T29" fmla="*/ 749 h 2179"/>
                  <a:gd name="T30" fmla="*/ 2463 w 2685"/>
                  <a:gd name="T31" fmla="*/ 130 h 2179"/>
                  <a:gd name="T32" fmla="*/ 252 w 2685"/>
                  <a:gd name="T33" fmla="*/ 750 h 2179"/>
                  <a:gd name="T34" fmla="*/ 318 w 2685"/>
                  <a:gd name="T35" fmla="*/ 767 h 2179"/>
                  <a:gd name="T36" fmla="*/ 375 w 2685"/>
                  <a:gd name="T37" fmla="*/ 806 h 2179"/>
                  <a:gd name="T38" fmla="*/ 424 w 2685"/>
                  <a:gd name="T39" fmla="*/ 862 h 2179"/>
                  <a:gd name="T40" fmla="*/ 458 w 2685"/>
                  <a:gd name="T41" fmla="*/ 933 h 2179"/>
                  <a:gd name="T42" fmla="*/ 476 w 2685"/>
                  <a:gd name="T43" fmla="*/ 1017 h 2179"/>
                  <a:gd name="T44" fmla="*/ 476 w 2685"/>
                  <a:gd name="T45" fmla="*/ 1108 h 2179"/>
                  <a:gd name="T46" fmla="*/ 458 w 2685"/>
                  <a:gd name="T47" fmla="*/ 1191 h 2179"/>
                  <a:gd name="T48" fmla="*/ 424 w 2685"/>
                  <a:gd name="T49" fmla="*/ 1263 h 2179"/>
                  <a:gd name="T50" fmla="*/ 375 w 2685"/>
                  <a:gd name="T51" fmla="*/ 1320 h 2179"/>
                  <a:gd name="T52" fmla="*/ 318 w 2685"/>
                  <a:gd name="T53" fmla="*/ 1358 h 2179"/>
                  <a:gd name="T54" fmla="*/ 252 w 2685"/>
                  <a:gd name="T55" fmla="*/ 1375 h 2179"/>
                  <a:gd name="T56" fmla="*/ 1302 w 2685"/>
                  <a:gd name="T57" fmla="*/ 2059 h 2179"/>
                  <a:gd name="T58" fmla="*/ 252 w 2685"/>
                  <a:gd name="T59" fmla="*/ 130 h 2179"/>
                  <a:gd name="T60" fmla="*/ 1357 w 2685"/>
                  <a:gd name="T61" fmla="*/ 194 h 2179"/>
                  <a:gd name="T62" fmla="*/ 2574 w 2685"/>
                  <a:gd name="T63" fmla="*/ 797 h 2179"/>
                  <a:gd name="T64" fmla="*/ 2624 w 2685"/>
                  <a:gd name="T65" fmla="*/ 855 h 2179"/>
                  <a:gd name="T66" fmla="*/ 2662 w 2685"/>
                  <a:gd name="T67" fmla="*/ 929 h 2179"/>
                  <a:gd name="T68" fmla="*/ 2683 w 2685"/>
                  <a:gd name="T69" fmla="*/ 1015 h 2179"/>
                  <a:gd name="T70" fmla="*/ 2683 w 2685"/>
                  <a:gd name="T71" fmla="*/ 1110 h 2179"/>
                  <a:gd name="T72" fmla="*/ 2662 w 2685"/>
                  <a:gd name="T73" fmla="*/ 1196 h 2179"/>
                  <a:gd name="T74" fmla="*/ 2624 w 2685"/>
                  <a:gd name="T75" fmla="*/ 1270 h 2179"/>
                  <a:gd name="T76" fmla="*/ 2574 w 2685"/>
                  <a:gd name="T77" fmla="*/ 1328 h 2179"/>
                  <a:gd name="T78" fmla="*/ 1357 w 2685"/>
                  <a:gd name="T79" fmla="*/ 2179 h 2179"/>
                  <a:gd name="T80" fmla="*/ 140 w 2685"/>
                  <a:gd name="T81" fmla="*/ 1349 h 2179"/>
                  <a:gd name="T82" fmla="*/ 84 w 2685"/>
                  <a:gd name="T83" fmla="*/ 1300 h 2179"/>
                  <a:gd name="T84" fmla="*/ 39 w 2685"/>
                  <a:gd name="T85" fmla="*/ 1234 h 2179"/>
                  <a:gd name="T86" fmla="*/ 10 w 2685"/>
                  <a:gd name="T87" fmla="*/ 1154 h 2179"/>
                  <a:gd name="T88" fmla="*/ 0 w 2685"/>
                  <a:gd name="T89" fmla="*/ 1062 h 2179"/>
                  <a:gd name="T90" fmla="*/ 10 w 2685"/>
                  <a:gd name="T91" fmla="*/ 971 h 2179"/>
                  <a:gd name="T92" fmla="*/ 39 w 2685"/>
                  <a:gd name="T93" fmla="*/ 890 h 2179"/>
                  <a:gd name="T94" fmla="*/ 84 w 2685"/>
                  <a:gd name="T95" fmla="*/ 824 h 2179"/>
                  <a:gd name="T96" fmla="*/ 140 w 2685"/>
                  <a:gd name="T97" fmla="*/ 776 h 2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685" h="2179">
                    <a:moveTo>
                      <a:pt x="2463" y="130"/>
                    </a:moveTo>
                    <a:lnTo>
                      <a:pt x="1412" y="298"/>
                    </a:lnTo>
                    <a:lnTo>
                      <a:pt x="1412" y="2059"/>
                    </a:lnTo>
                    <a:lnTo>
                      <a:pt x="2463" y="1891"/>
                    </a:lnTo>
                    <a:lnTo>
                      <a:pt x="2463" y="1374"/>
                    </a:lnTo>
                    <a:lnTo>
                      <a:pt x="2454" y="1376"/>
                    </a:lnTo>
                    <a:lnTo>
                      <a:pt x="2445" y="1376"/>
                    </a:lnTo>
                    <a:lnTo>
                      <a:pt x="2410" y="1373"/>
                    </a:lnTo>
                    <a:lnTo>
                      <a:pt x="2376" y="1363"/>
                    </a:lnTo>
                    <a:lnTo>
                      <a:pt x="2344" y="1348"/>
                    </a:lnTo>
                    <a:lnTo>
                      <a:pt x="2315" y="1326"/>
                    </a:lnTo>
                    <a:lnTo>
                      <a:pt x="2287" y="1299"/>
                    </a:lnTo>
                    <a:lnTo>
                      <a:pt x="2264" y="1268"/>
                    </a:lnTo>
                    <a:lnTo>
                      <a:pt x="2244" y="1233"/>
                    </a:lnTo>
                    <a:lnTo>
                      <a:pt x="2228" y="1195"/>
                    </a:lnTo>
                    <a:lnTo>
                      <a:pt x="2215" y="1153"/>
                    </a:lnTo>
                    <a:lnTo>
                      <a:pt x="2208" y="1109"/>
                    </a:lnTo>
                    <a:lnTo>
                      <a:pt x="2206" y="1062"/>
                    </a:lnTo>
                    <a:lnTo>
                      <a:pt x="2208" y="1016"/>
                    </a:lnTo>
                    <a:lnTo>
                      <a:pt x="2215" y="972"/>
                    </a:lnTo>
                    <a:lnTo>
                      <a:pt x="2228" y="930"/>
                    </a:lnTo>
                    <a:lnTo>
                      <a:pt x="2244" y="892"/>
                    </a:lnTo>
                    <a:lnTo>
                      <a:pt x="2264" y="857"/>
                    </a:lnTo>
                    <a:lnTo>
                      <a:pt x="2287" y="825"/>
                    </a:lnTo>
                    <a:lnTo>
                      <a:pt x="2315" y="799"/>
                    </a:lnTo>
                    <a:lnTo>
                      <a:pt x="2344" y="778"/>
                    </a:lnTo>
                    <a:lnTo>
                      <a:pt x="2376" y="762"/>
                    </a:lnTo>
                    <a:lnTo>
                      <a:pt x="2410" y="752"/>
                    </a:lnTo>
                    <a:lnTo>
                      <a:pt x="2445" y="749"/>
                    </a:lnTo>
                    <a:lnTo>
                      <a:pt x="2454" y="749"/>
                    </a:lnTo>
                    <a:lnTo>
                      <a:pt x="2463" y="751"/>
                    </a:lnTo>
                    <a:lnTo>
                      <a:pt x="2463" y="130"/>
                    </a:lnTo>
                    <a:close/>
                    <a:moveTo>
                      <a:pt x="252" y="130"/>
                    </a:moveTo>
                    <a:lnTo>
                      <a:pt x="252" y="750"/>
                    </a:lnTo>
                    <a:lnTo>
                      <a:pt x="285" y="755"/>
                    </a:lnTo>
                    <a:lnTo>
                      <a:pt x="318" y="767"/>
                    </a:lnTo>
                    <a:lnTo>
                      <a:pt x="348" y="784"/>
                    </a:lnTo>
                    <a:lnTo>
                      <a:pt x="375" y="806"/>
                    </a:lnTo>
                    <a:lnTo>
                      <a:pt x="400" y="832"/>
                    </a:lnTo>
                    <a:lnTo>
                      <a:pt x="424" y="862"/>
                    </a:lnTo>
                    <a:lnTo>
                      <a:pt x="442" y="897"/>
                    </a:lnTo>
                    <a:lnTo>
                      <a:pt x="458" y="933"/>
                    </a:lnTo>
                    <a:lnTo>
                      <a:pt x="469" y="974"/>
                    </a:lnTo>
                    <a:lnTo>
                      <a:pt x="476" y="1017"/>
                    </a:lnTo>
                    <a:lnTo>
                      <a:pt x="479" y="1062"/>
                    </a:lnTo>
                    <a:lnTo>
                      <a:pt x="476" y="1108"/>
                    </a:lnTo>
                    <a:lnTo>
                      <a:pt x="469" y="1151"/>
                    </a:lnTo>
                    <a:lnTo>
                      <a:pt x="458" y="1191"/>
                    </a:lnTo>
                    <a:lnTo>
                      <a:pt x="442" y="1229"/>
                    </a:lnTo>
                    <a:lnTo>
                      <a:pt x="424" y="1263"/>
                    </a:lnTo>
                    <a:lnTo>
                      <a:pt x="400" y="1293"/>
                    </a:lnTo>
                    <a:lnTo>
                      <a:pt x="375" y="1320"/>
                    </a:lnTo>
                    <a:lnTo>
                      <a:pt x="348" y="1341"/>
                    </a:lnTo>
                    <a:lnTo>
                      <a:pt x="318" y="1358"/>
                    </a:lnTo>
                    <a:lnTo>
                      <a:pt x="285" y="1370"/>
                    </a:lnTo>
                    <a:lnTo>
                      <a:pt x="252" y="1375"/>
                    </a:lnTo>
                    <a:lnTo>
                      <a:pt x="252" y="1891"/>
                    </a:lnTo>
                    <a:lnTo>
                      <a:pt x="1302" y="2059"/>
                    </a:lnTo>
                    <a:lnTo>
                      <a:pt x="1302" y="298"/>
                    </a:lnTo>
                    <a:lnTo>
                      <a:pt x="252" y="130"/>
                    </a:lnTo>
                    <a:close/>
                    <a:moveTo>
                      <a:pt x="140" y="0"/>
                    </a:moveTo>
                    <a:lnTo>
                      <a:pt x="1357" y="194"/>
                    </a:lnTo>
                    <a:lnTo>
                      <a:pt x="2574" y="0"/>
                    </a:lnTo>
                    <a:lnTo>
                      <a:pt x="2574" y="797"/>
                    </a:lnTo>
                    <a:lnTo>
                      <a:pt x="2600" y="824"/>
                    </a:lnTo>
                    <a:lnTo>
                      <a:pt x="2624" y="855"/>
                    </a:lnTo>
                    <a:lnTo>
                      <a:pt x="2645" y="890"/>
                    </a:lnTo>
                    <a:lnTo>
                      <a:pt x="2662" y="929"/>
                    </a:lnTo>
                    <a:lnTo>
                      <a:pt x="2674" y="971"/>
                    </a:lnTo>
                    <a:lnTo>
                      <a:pt x="2683" y="1015"/>
                    </a:lnTo>
                    <a:lnTo>
                      <a:pt x="2685" y="1062"/>
                    </a:lnTo>
                    <a:lnTo>
                      <a:pt x="2683" y="1110"/>
                    </a:lnTo>
                    <a:lnTo>
                      <a:pt x="2674" y="1154"/>
                    </a:lnTo>
                    <a:lnTo>
                      <a:pt x="2662" y="1196"/>
                    </a:lnTo>
                    <a:lnTo>
                      <a:pt x="2645" y="1234"/>
                    </a:lnTo>
                    <a:lnTo>
                      <a:pt x="2624" y="1270"/>
                    </a:lnTo>
                    <a:lnTo>
                      <a:pt x="2600" y="1300"/>
                    </a:lnTo>
                    <a:lnTo>
                      <a:pt x="2574" y="1328"/>
                    </a:lnTo>
                    <a:lnTo>
                      <a:pt x="2574" y="1985"/>
                    </a:lnTo>
                    <a:lnTo>
                      <a:pt x="1357" y="2179"/>
                    </a:lnTo>
                    <a:lnTo>
                      <a:pt x="140" y="1985"/>
                    </a:lnTo>
                    <a:lnTo>
                      <a:pt x="140" y="1349"/>
                    </a:lnTo>
                    <a:lnTo>
                      <a:pt x="111" y="1327"/>
                    </a:lnTo>
                    <a:lnTo>
                      <a:pt x="84" y="1300"/>
                    </a:lnTo>
                    <a:lnTo>
                      <a:pt x="60" y="1270"/>
                    </a:lnTo>
                    <a:lnTo>
                      <a:pt x="39" y="1234"/>
                    </a:lnTo>
                    <a:lnTo>
                      <a:pt x="22" y="1196"/>
                    </a:lnTo>
                    <a:lnTo>
                      <a:pt x="10" y="1154"/>
                    </a:lnTo>
                    <a:lnTo>
                      <a:pt x="2" y="1110"/>
                    </a:lnTo>
                    <a:lnTo>
                      <a:pt x="0" y="1062"/>
                    </a:lnTo>
                    <a:lnTo>
                      <a:pt x="2" y="1015"/>
                    </a:lnTo>
                    <a:lnTo>
                      <a:pt x="10" y="971"/>
                    </a:lnTo>
                    <a:lnTo>
                      <a:pt x="22" y="929"/>
                    </a:lnTo>
                    <a:lnTo>
                      <a:pt x="39" y="890"/>
                    </a:lnTo>
                    <a:lnTo>
                      <a:pt x="60" y="855"/>
                    </a:lnTo>
                    <a:lnTo>
                      <a:pt x="84" y="824"/>
                    </a:lnTo>
                    <a:lnTo>
                      <a:pt x="111" y="798"/>
                    </a:lnTo>
                    <a:lnTo>
                      <a:pt x="140" y="776"/>
                    </a:lnTo>
                    <a:lnTo>
                      <a:pt x="14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/>
                <a:endParaRPr lang="en-US" sz="1100" kern="0" dirty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76" name="Rectangle 175"/>
            <p:cNvSpPr/>
            <p:nvPr/>
          </p:nvSpPr>
          <p:spPr>
            <a:xfrm>
              <a:off x="2091501" y="4486150"/>
              <a:ext cx="1070411" cy="261712"/>
            </a:xfrm>
            <a:prstGeom prst="rect">
              <a:avLst/>
            </a:prstGeom>
          </p:spPr>
          <p:txBody>
            <a:bodyPr wrap="none" lIns="68579" tIns="34289" rIns="68579" bIns="34289">
              <a:spAutoFit/>
            </a:bodyPr>
            <a:lstStyle/>
            <a:p>
              <a:pPr algn="ctr" defTabSz="514337"/>
              <a:r>
                <a:rPr lang="en-US" sz="800" b="1" cap="all" dirty="0">
                  <a:solidFill>
                    <a:srgbClr val="008FAB"/>
                  </a:solidFill>
                  <a:latin typeface="Arial"/>
                </a:rPr>
                <a:t>does it for you</a:t>
              </a:r>
            </a:p>
          </p:txBody>
        </p:sp>
        <p:pic>
          <p:nvPicPr>
            <p:cNvPr id="177" name="Picture 17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43876" y="1691232"/>
              <a:ext cx="666757" cy="388049"/>
            </a:xfrm>
            <a:prstGeom prst="rect">
              <a:avLst/>
            </a:prstGeom>
          </p:spPr>
        </p:pic>
        <p:pic>
          <p:nvPicPr>
            <p:cNvPr id="178" name="Picture 17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4712" y="2473534"/>
              <a:ext cx="2390969" cy="2199692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861096" y="824265"/>
            <a:ext cx="5627077" cy="411086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914901" y="867489"/>
            <a:ext cx="4229099" cy="3929921"/>
          </a:xfrm>
          <a:prstGeom prst="rect">
            <a:avLst/>
          </a:prstGeom>
        </p:spPr>
        <p:txBody>
          <a:bodyPr wrap="square" lIns="51434" tIns="25717" rIns="51434" bIns="25717">
            <a:spAutoFit/>
          </a:bodyPr>
          <a:lstStyle/>
          <a:p>
            <a:pPr defTabSz="514337"/>
            <a:r>
              <a:rPr lang="en-US" b="1" dirty="0">
                <a:solidFill>
                  <a:srgbClr val="122153"/>
                </a:solidFill>
                <a:latin typeface="Arial"/>
              </a:rPr>
              <a:t>Market America can track and capture all your purchases from our stores, brands and merchants.</a:t>
            </a:r>
            <a:br>
              <a:rPr lang="en-US" b="1" dirty="0">
                <a:solidFill>
                  <a:srgbClr val="122153"/>
                </a:solidFill>
                <a:latin typeface="Arial"/>
              </a:rPr>
            </a:br>
            <a:endParaRPr lang="en-US" b="1" dirty="0">
              <a:solidFill>
                <a:srgbClr val="122153"/>
              </a:solidFill>
              <a:latin typeface="Arial"/>
            </a:endParaRPr>
          </a:p>
          <a:p>
            <a:pPr defTabSz="514337"/>
            <a:r>
              <a:rPr lang="en-US" b="1" dirty="0">
                <a:solidFill>
                  <a:srgbClr val="122153"/>
                </a:solidFill>
                <a:latin typeface="Arial"/>
              </a:rPr>
              <a:t>When you or anyone you lead to directly or indirectly, makes a purchase you get credit in the form </a:t>
            </a:r>
            <a:r>
              <a:rPr lang="en-US" b="1" dirty="0" smtClean="0">
                <a:solidFill>
                  <a:srgbClr val="122153"/>
                </a:solidFill>
                <a:latin typeface="Arial"/>
              </a:rPr>
              <a:t> of </a:t>
            </a:r>
            <a:r>
              <a:rPr lang="en-US" b="1" dirty="0">
                <a:solidFill>
                  <a:srgbClr val="122153"/>
                </a:solidFill>
                <a:latin typeface="Arial"/>
              </a:rPr>
              <a:t>a social currency called </a:t>
            </a:r>
            <a:br>
              <a:rPr lang="en-US" b="1" dirty="0">
                <a:solidFill>
                  <a:srgbClr val="122153"/>
                </a:solidFill>
                <a:latin typeface="Arial"/>
              </a:rPr>
            </a:br>
            <a:r>
              <a:rPr lang="en-US" b="1" dirty="0">
                <a:solidFill>
                  <a:srgbClr val="122153"/>
                </a:solidFill>
                <a:latin typeface="Arial"/>
              </a:rPr>
              <a:t>BV and IBV.</a:t>
            </a:r>
          </a:p>
          <a:p>
            <a:pPr defTabSz="514337"/>
            <a:endParaRPr lang="en-US" b="1" dirty="0">
              <a:solidFill>
                <a:srgbClr val="122153"/>
              </a:solidFill>
              <a:latin typeface="Arial"/>
            </a:endParaRPr>
          </a:p>
          <a:p>
            <a:pPr defTabSz="514337"/>
            <a:r>
              <a:rPr lang="en-US" b="1" dirty="0">
                <a:solidFill>
                  <a:srgbClr val="122153"/>
                </a:solidFill>
                <a:latin typeface="Arial"/>
              </a:rPr>
              <a:t>That currency accumulates and </a:t>
            </a:r>
            <a:r>
              <a:rPr lang="en-US" b="1" dirty="0" smtClean="0">
                <a:solidFill>
                  <a:srgbClr val="122153"/>
                </a:solidFill>
                <a:latin typeface="Arial"/>
              </a:rPr>
              <a:t> when </a:t>
            </a:r>
            <a:r>
              <a:rPr lang="en-US" b="1" dirty="0">
                <a:solidFill>
                  <a:srgbClr val="122153"/>
                </a:solidFill>
                <a:latin typeface="Arial"/>
              </a:rPr>
              <a:t>it reaches certain thresholds, you earn a residual income through the MPCP.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200025" y="1028700"/>
            <a:ext cx="4762506" cy="4114800"/>
            <a:chOff x="2267856" y="1335125"/>
            <a:chExt cx="4762506" cy="4689761"/>
          </a:xfrm>
        </p:grpSpPr>
        <p:grpSp>
          <p:nvGrpSpPr>
            <p:cNvPr id="122" name="Group 121"/>
            <p:cNvGrpSpPr>
              <a:grpSpLocks noChangeAspect="1"/>
            </p:cNvGrpSpPr>
            <p:nvPr/>
          </p:nvGrpSpPr>
          <p:grpSpPr>
            <a:xfrm>
              <a:off x="2267856" y="1335125"/>
              <a:ext cx="4762506" cy="4689761"/>
              <a:chOff x="241916" y="1379804"/>
              <a:chExt cx="4859698" cy="4785470"/>
            </a:xfrm>
          </p:grpSpPr>
          <p:pic>
            <p:nvPicPr>
              <p:cNvPr id="124" name="Picture 12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1906" y="1379804"/>
                <a:ext cx="4785468" cy="4785470"/>
              </a:xfrm>
              <a:prstGeom prst="rect">
                <a:avLst/>
              </a:prstGeom>
            </p:spPr>
          </p:pic>
          <p:grpSp>
            <p:nvGrpSpPr>
              <p:cNvPr id="125" name="Group 124"/>
              <p:cNvGrpSpPr>
                <a:grpSpLocks noChangeAspect="1"/>
              </p:cNvGrpSpPr>
              <p:nvPr/>
            </p:nvGrpSpPr>
            <p:grpSpPr>
              <a:xfrm>
                <a:off x="4182267" y="3721981"/>
                <a:ext cx="558133" cy="457211"/>
                <a:chOff x="4522432" y="2285367"/>
                <a:chExt cx="269965" cy="221149"/>
              </a:xfrm>
              <a:solidFill>
                <a:srgbClr val="13224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55" name="Freeform 7"/>
                <p:cNvSpPr>
                  <a:spLocks/>
                </p:cNvSpPr>
                <p:nvPr/>
              </p:nvSpPr>
              <p:spPr bwMode="auto">
                <a:xfrm>
                  <a:off x="4545080" y="2302121"/>
                  <a:ext cx="206550" cy="150783"/>
                </a:xfrm>
                <a:custGeom>
                  <a:avLst/>
                  <a:gdLst>
                    <a:gd name="T0" fmla="*/ 1659 w 2512"/>
                    <a:gd name="T1" fmla="*/ 10 h 1490"/>
                    <a:gd name="T2" fmla="*/ 1864 w 2512"/>
                    <a:gd name="T3" fmla="*/ 63 h 1490"/>
                    <a:gd name="T4" fmla="*/ 2050 w 2512"/>
                    <a:gd name="T5" fmla="*/ 156 h 1490"/>
                    <a:gd name="T6" fmla="*/ 1840 w 2512"/>
                    <a:gd name="T7" fmla="*/ 229 h 1490"/>
                    <a:gd name="T8" fmla="*/ 1674 w 2512"/>
                    <a:gd name="T9" fmla="*/ 321 h 1490"/>
                    <a:gd name="T10" fmla="*/ 1549 w 2512"/>
                    <a:gd name="T11" fmla="*/ 429 h 1490"/>
                    <a:gd name="T12" fmla="*/ 1461 w 2512"/>
                    <a:gd name="T13" fmla="*/ 547 h 1490"/>
                    <a:gd name="T14" fmla="*/ 1409 w 2512"/>
                    <a:gd name="T15" fmla="*/ 671 h 1490"/>
                    <a:gd name="T16" fmla="*/ 1390 w 2512"/>
                    <a:gd name="T17" fmla="*/ 798 h 1490"/>
                    <a:gd name="T18" fmla="*/ 1400 w 2512"/>
                    <a:gd name="T19" fmla="*/ 922 h 1490"/>
                    <a:gd name="T20" fmla="*/ 1438 w 2512"/>
                    <a:gd name="T21" fmla="*/ 1039 h 1490"/>
                    <a:gd name="T22" fmla="*/ 1500 w 2512"/>
                    <a:gd name="T23" fmla="*/ 1144 h 1490"/>
                    <a:gd name="T24" fmla="*/ 1583 w 2512"/>
                    <a:gd name="T25" fmla="*/ 1234 h 1490"/>
                    <a:gd name="T26" fmla="*/ 1686 w 2512"/>
                    <a:gd name="T27" fmla="*/ 1304 h 1490"/>
                    <a:gd name="T28" fmla="*/ 1806 w 2512"/>
                    <a:gd name="T29" fmla="*/ 1349 h 1490"/>
                    <a:gd name="T30" fmla="*/ 1938 w 2512"/>
                    <a:gd name="T31" fmla="*/ 1365 h 1490"/>
                    <a:gd name="T32" fmla="*/ 2093 w 2512"/>
                    <a:gd name="T33" fmla="*/ 1344 h 1490"/>
                    <a:gd name="T34" fmla="*/ 2225 w 2512"/>
                    <a:gd name="T35" fmla="*/ 1284 h 1490"/>
                    <a:gd name="T36" fmla="*/ 2336 w 2512"/>
                    <a:gd name="T37" fmla="*/ 1191 h 1490"/>
                    <a:gd name="T38" fmla="*/ 2429 w 2512"/>
                    <a:gd name="T39" fmla="*/ 1071 h 1490"/>
                    <a:gd name="T40" fmla="*/ 2509 w 2512"/>
                    <a:gd name="T41" fmla="*/ 929 h 1490"/>
                    <a:gd name="T42" fmla="*/ 2507 w 2512"/>
                    <a:gd name="T43" fmla="*/ 1094 h 1490"/>
                    <a:gd name="T44" fmla="*/ 2479 w 2512"/>
                    <a:gd name="T45" fmla="*/ 1223 h 1490"/>
                    <a:gd name="T46" fmla="*/ 2426 w 2512"/>
                    <a:gd name="T47" fmla="*/ 1321 h 1490"/>
                    <a:gd name="T48" fmla="*/ 2351 w 2512"/>
                    <a:gd name="T49" fmla="*/ 1392 h 1490"/>
                    <a:gd name="T50" fmla="*/ 2256 w 2512"/>
                    <a:gd name="T51" fmla="*/ 1440 h 1490"/>
                    <a:gd name="T52" fmla="*/ 2143 w 2512"/>
                    <a:gd name="T53" fmla="*/ 1469 h 1490"/>
                    <a:gd name="T54" fmla="*/ 2016 w 2512"/>
                    <a:gd name="T55" fmla="*/ 1485 h 1490"/>
                    <a:gd name="T56" fmla="*/ 1875 w 2512"/>
                    <a:gd name="T57" fmla="*/ 1490 h 1490"/>
                    <a:gd name="T58" fmla="*/ 1725 w 2512"/>
                    <a:gd name="T59" fmla="*/ 1490 h 1490"/>
                    <a:gd name="T60" fmla="*/ 1567 w 2512"/>
                    <a:gd name="T61" fmla="*/ 1488 h 1490"/>
                    <a:gd name="T62" fmla="*/ 1415 w 2512"/>
                    <a:gd name="T63" fmla="*/ 1488 h 1490"/>
                    <a:gd name="T64" fmla="*/ 1256 w 2512"/>
                    <a:gd name="T65" fmla="*/ 1490 h 1490"/>
                    <a:gd name="T66" fmla="*/ 1087 w 2512"/>
                    <a:gd name="T67" fmla="*/ 1490 h 1490"/>
                    <a:gd name="T68" fmla="*/ 914 w 2512"/>
                    <a:gd name="T69" fmla="*/ 1486 h 1490"/>
                    <a:gd name="T70" fmla="*/ 742 w 2512"/>
                    <a:gd name="T71" fmla="*/ 1476 h 1490"/>
                    <a:gd name="T72" fmla="*/ 577 w 2512"/>
                    <a:gd name="T73" fmla="*/ 1456 h 1490"/>
                    <a:gd name="T74" fmla="*/ 422 w 2512"/>
                    <a:gd name="T75" fmla="*/ 1425 h 1490"/>
                    <a:gd name="T76" fmla="*/ 284 w 2512"/>
                    <a:gd name="T77" fmla="*/ 1379 h 1490"/>
                    <a:gd name="T78" fmla="*/ 168 w 2512"/>
                    <a:gd name="T79" fmla="*/ 1317 h 1490"/>
                    <a:gd name="T80" fmla="*/ 78 w 2512"/>
                    <a:gd name="T81" fmla="*/ 1235 h 1490"/>
                    <a:gd name="T82" fmla="*/ 21 w 2512"/>
                    <a:gd name="T83" fmla="*/ 1131 h 1490"/>
                    <a:gd name="T84" fmla="*/ 0 w 2512"/>
                    <a:gd name="T85" fmla="*/ 1002 h 1490"/>
                    <a:gd name="T86" fmla="*/ 32 w 2512"/>
                    <a:gd name="T87" fmla="*/ 828 h 1490"/>
                    <a:gd name="T88" fmla="*/ 120 w 2512"/>
                    <a:gd name="T89" fmla="*/ 664 h 1490"/>
                    <a:gd name="T90" fmla="*/ 252 w 2512"/>
                    <a:gd name="T91" fmla="*/ 511 h 1490"/>
                    <a:gd name="T92" fmla="*/ 422 w 2512"/>
                    <a:gd name="T93" fmla="*/ 375 h 1490"/>
                    <a:gd name="T94" fmla="*/ 617 w 2512"/>
                    <a:gd name="T95" fmla="*/ 256 h 1490"/>
                    <a:gd name="T96" fmla="*/ 828 w 2512"/>
                    <a:gd name="T97" fmla="*/ 155 h 1490"/>
                    <a:gd name="T98" fmla="*/ 1044 w 2512"/>
                    <a:gd name="T99" fmla="*/ 78 h 1490"/>
                    <a:gd name="T100" fmla="*/ 1256 w 2512"/>
                    <a:gd name="T101" fmla="*/ 26 h 1490"/>
                    <a:gd name="T102" fmla="*/ 1453 w 2512"/>
                    <a:gd name="T103" fmla="*/ 2 h 14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2512" h="1490">
                      <a:moveTo>
                        <a:pt x="1513" y="0"/>
                      </a:moveTo>
                      <a:lnTo>
                        <a:pt x="1586" y="3"/>
                      </a:lnTo>
                      <a:lnTo>
                        <a:pt x="1659" y="10"/>
                      </a:lnTo>
                      <a:lnTo>
                        <a:pt x="1729" y="23"/>
                      </a:lnTo>
                      <a:lnTo>
                        <a:pt x="1798" y="41"/>
                      </a:lnTo>
                      <a:lnTo>
                        <a:pt x="1864" y="63"/>
                      </a:lnTo>
                      <a:lnTo>
                        <a:pt x="1928" y="90"/>
                      </a:lnTo>
                      <a:lnTo>
                        <a:pt x="1990" y="121"/>
                      </a:lnTo>
                      <a:lnTo>
                        <a:pt x="2050" y="156"/>
                      </a:lnTo>
                      <a:lnTo>
                        <a:pt x="1975" y="179"/>
                      </a:lnTo>
                      <a:lnTo>
                        <a:pt x="1905" y="202"/>
                      </a:lnTo>
                      <a:lnTo>
                        <a:pt x="1840" y="229"/>
                      </a:lnTo>
                      <a:lnTo>
                        <a:pt x="1780" y="258"/>
                      </a:lnTo>
                      <a:lnTo>
                        <a:pt x="1724" y="288"/>
                      </a:lnTo>
                      <a:lnTo>
                        <a:pt x="1674" y="321"/>
                      </a:lnTo>
                      <a:lnTo>
                        <a:pt x="1627" y="356"/>
                      </a:lnTo>
                      <a:lnTo>
                        <a:pt x="1585" y="392"/>
                      </a:lnTo>
                      <a:lnTo>
                        <a:pt x="1549" y="429"/>
                      </a:lnTo>
                      <a:lnTo>
                        <a:pt x="1515" y="467"/>
                      </a:lnTo>
                      <a:lnTo>
                        <a:pt x="1486" y="506"/>
                      </a:lnTo>
                      <a:lnTo>
                        <a:pt x="1461" y="547"/>
                      </a:lnTo>
                      <a:lnTo>
                        <a:pt x="1440" y="588"/>
                      </a:lnTo>
                      <a:lnTo>
                        <a:pt x="1422" y="629"/>
                      </a:lnTo>
                      <a:lnTo>
                        <a:pt x="1409" y="671"/>
                      </a:lnTo>
                      <a:lnTo>
                        <a:pt x="1399" y="714"/>
                      </a:lnTo>
                      <a:lnTo>
                        <a:pt x="1393" y="756"/>
                      </a:lnTo>
                      <a:lnTo>
                        <a:pt x="1390" y="798"/>
                      </a:lnTo>
                      <a:lnTo>
                        <a:pt x="1390" y="840"/>
                      </a:lnTo>
                      <a:lnTo>
                        <a:pt x="1394" y="881"/>
                      </a:lnTo>
                      <a:lnTo>
                        <a:pt x="1400" y="922"/>
                      </a:lnTo>
                      <a:lnTo>
                        <a:pt x="1410" y="962"/>
                      </a:lnTo>
                      <a:lnTo>
                        <a:pt x="1422" y="1001"/>
                      </a:lnTo>
                      <a:lnTo>
                        <a:pt x="1438" y="1039"/>
                      </a:lnTo>
                      <a:lnTo>
                        <a:pt x="1456" y="1075"/>
                      </a:lnTo>
                      <a:lnTo>
                        <a:pt x="1476" y="1110"/>
                      </a:lnTo>
                      <a:lnTo>
                        <a:pt x="1500" y="1144"/>
                      </a:lnTo>
                      <a:lnTo>
                        <a:pt x="1525" y="1177"/>
                      </a:lnTo>
                      <a:lnTo>
                        <a:pt x="1554" y="1206"/>
                      </a:lnTo>
                      <a:lnTo>
                        <a:pt x="1583" y="1234"/>
                      </a:lnTo>
                      <a:lnTo>
                        <a:pt x="1616" y="1260"/>
                      </a:lnTo>
                      <a:lnTo>
                        <a:pt x="1651" y="1283"/>
                      </a:lnTo>
                      <a:lnTo>
                        <a:pt x="1686" y="1304"/>
                      </a:lnTo>
                      <a:lnTo>
                        <a:pt x="1724" y="1322"/>
                      </a:lnTo>
                      <a:lnTo>
                        <a:pt x="1764" y="1336"/>
                      </a:lnTo>
                      <a:lnTo>
                        <a:pt x="1806" y="1349"/>
                      </a:lnTo>
                      <a:lnTo>
                        <a:pt x="1849" y="1358"/>
                      </a:lnTo>
                      <a:lnTo>
                        <a:pt x="1892" y="1363"/>
                      </a:lnTo>
                      <a:lnTo>
                        <a:pt x="1938" y="1365"/>
                      </a:lnTo>
                      <a:lnTo>
                        <a:pt x="1992" y="1362"/>
                      </a:lnTo>
                      <a:lnTo>
                        <a:pt x="2044" y="1355"/>
                      </a:lnTo>
                      <a:lnTo>
                        <a:pt x="2093" y="1344"/>
                      </a:lnTo>
                      <a:lnTo>
                        <a:pt x="2140" y="1328"/>
                      </a:lnTo>
                      <a:lnTo>
                        <a:pt x="2184" y="1308"/>
                      </a:lnTo>
                      <a:lnTo>
                        <a:pt x="2225" y="1284"/>
                      </a:lnTo>
                      <a:lnTo>
                        <a:pt x="2265" y="1257"/>
                      </a:lnTo>
                      <a:lnTo>
                        <a:pt x="2301" y="1226"/>
                      </a:lnTo>
                      <a:lnTo>
                        <a:pt x="2336" y="1191"/>
                      </a:lnTo>
                      <a:lnTo>
                        <a:pt x="2369" y="1154"/>
                      </a:lnTo>
                      <a:lnTo>
                        <a:pt x="2400" y="1114"/>
                      </a:lnTo>
                      <a:lnTo>
                        <a:pt x="2429" y="1071"/>
                      </a:lnTo>
                      <a:lnTo>
                        <a:pt x="2458" y="1026"/>
                      </a:lnTo>
                      <a:lnTo>
                        <a:pt x="2484" y="979"/>
                      </a:lnTo>
                      <a:lnTo>
                        <a:pt x="2509" y="929"/>
                      </a:lnTo>
                      <a:lnTo>
                        <a:pt x="2512" y="988"/>
                      </a:lnTo>
                      <a:lnTo>
                        <a:pt x="2512" y="1044"/>
                      </a:lnTo>
                      <a:lnTo>
                        <a:pt x="2507" y="1094"/>
                      </a:lnTo>
                      <a:lnTo>
                        <a:pt x="2501" y="1141"/>
                      </a:lnTo>
                      <a:lnTo>
                        <a:pt x="2491" y="1184"/>
                      </a:lnTo>
                      <a:lnTo>
                        <a:pt x="2479" y="1223"/>
                      </a:lnTo>
                      <a:lnTo>
                        <a:pt x="2465" y="1259"/>
                      </a:lnTo>
                      <a:lnTo>
                        <a:pt x="2446" y="1291"/>
                      </a:lnTo>
                      <a:lnTo>
                        <a:pt x="2426" y="1321"/>
                      </a:lnTo>
                      <a:lnTo>
                        <a:pt x="2403" y="1348"/>
                      </a:lnTo>
                      <a:lnTo>
                        <a:pt x="2378" y="1371"/>
                      </a:lnTo>
                      <a:lnTo>
                        <a:pt x="2351" y="1392"/>
                      </a:lnTo>
                      <a:lnTo>
                        <a:pt x="2321" y="1410"/>
                      </a:lnTo>
                      <a:lnTo>
                        <a:pt x="2289" y="1425"/>
                      </a:lnTo>
                      <a:lnTo>
                        <a:pt x="2256" y="1440"/>
                      </a:lnTo>
                      <a:lnTo>
                        <a:pt x="2220" y="1451"/>
                      </a:lnTo>
                      <a:lnTo>
                        <a:pt x="2182" y="1461"/>
                      </a:lnTo>
                      <a:lnTo>
                        <a:pt x="2143" y="1469"/>
                      </a:lnTo>
                      <a:lnTo>
                        <a:pt x="2103" y="1476"/>
                      </a:lnTo>
                      <a:lnTo>
                        <a:pt x="2060" y="1481"/>
                      </a:lnTo>
                      <a:lnTo>
                        <a:pt x="2016" y="1485"/>
                      </a:lnTo>
                      <a:lnTo>
                        <a:pt x="1970" y="1487"/>
                      </a:lnTo>
                      <a:lnTo>
                        <a:pt x="1923" y="1489"/>
                      </a:lnTo>
                      <a:lnTo>
                        <a:pt x="1875" y="1490"/>
                      </a:lnTo>
                      <a:lnTo>
                        <a:pt x="1826" y="1490"/>
                      </a:lnTo>
                      <a:lnTo>
                        <a:pt x="1776" y="1490"/>
                      </a:lnTo>
                      <a:lnTo>
                        <a:pt x="1725" y="1490"/>
                      </a:lnTo>
                      <a:lnTo>
                        <a:pt x="1673" y="1489"/>
                      </a:lnTo>
                      <a:lnTo>
                        <a:pt x="1620" y="1488"/>
                      </a:lnTo>
                      <a:lnTo>
                        <a:pt x="1567" y="1488"/>
                      </a:lnTo>
                      <a:lnTo>
                        <a:pt x="1513" y="1488"/>
                      </a:lnTo>
                      <a:lnTo>
                        <a:pt x="1465" y="1488"/>
                      </a:lnTo>
                      <a:lnTo>
                        <a:pt x="1415" y="1488"/>
                      </a:lnTo>
                      <a:lnTo>
                        <a:pt x="1363" y="1489"/>
                      </a:lnTo>
                      <a:lnTo>
                        <a:pt x="1310" y="1489"/>
                      </a:lnTo>
                      <a:lnTo>
                        <a:pt x="1256" y="1490"/>
                      </a:lnTo>
                      <a:lnTo>
                        <a:pt x="1200" y="1490"/>
                      </a:lnTo>
                      <a:lnTo>
                        <a:pt x="1144" y="1490"/>
                      </a:lnTo>
                      <a:lnTo>
                        <a:pt x="1087" y="1490"/>
                      </a:lnTo>
                      <a:lnTo>
                        <a:pt x="1030" y="1489"/>
                      </a:lnTo>
                      <a:lnTo>
                        <a:pt x="972" y="1488"/>
                      </a:lnTo>
                      <a:lnTo>
                        <a:pt x="914" y="1486"/>
                      </a:lnTo>
                      <a:lnTo>
                        <a:pt x="856" y="1484"/>
                      </a:lnTo>
                      <a:lnTo>
                        <a:pt x="799" y="1480"/>
                      </a:lnTo>
                      <a:lnTo>
                        <a:pt x="742" y="1476"/>
                      </a:lnTo>
                      <a:lnTo>
                        <a:pt x="686" y="1470"/>
                      </a:lnTo>
                      <a:lnTo>
                        <a:pt x="631" y="1464"/>
                      </a:lnTo>
                      <a:lnTo>
                        <a:pt x="577" y="1456"/>
                      </a:lnTo>
                      <a:lnTo>
                        <a:pt x="524" y="1447"/>
                      </a:lnTo>
                      <a:lnTo>
                        <a:pt x="472" y="1437"/>
                      </a:lnTo>
                      <a:lnTo>
                        <a:pt x="422" y="1425"/>
                      </a:lnTo>
                      <a:lnTo>
                        <a:pt x="374" y="1411"/>
                      </a:lnTo>
                      <a:lnTo>
                        <a:pt x="328" y="1397"/>
                      </a:lnTo>
                      <a:lnTo>
                        <a:pt x="284" y="1379"/>
                      </a:lnTo>
                      <a:lnTo>
                        <a:pt x="242" y="1361"/>
                      </a:lnTo>
                      <a:lnTo>
                        <a:pt x="203" y="1339"/>
                      </a:lnTo>
                      <a:lnTo>
                        <a:pt x="168" y="1317"/>
                      </a:lnTo>
                      <a:lnTo>
                        <a:pt x="135" y="1292"/>
                      </a:lnTo>
                      <a:lnTo>
                        <a:pt x="104" y="1265"/>
                      </a:lnTo>
                      <a:lnTo>
                        <a:pt x="78" y="1235"/>
                      </a:lnTo>
                      <a:lnTo>
                        <a:pt x="55" y="1202"/>
                      </a:lnTo>
                      <a:lnTo>
                        <a:pt x="36" y="1167"/>
                      </a:lnTo>
                      <a:lnTo>
                        <a:pt x="21" y="1131"/>
                      </a:lnTo>
                      <a:lnTo>
                        <a:pt x="10" y="1091"/>
                      </a:lnTo>
                      <a:lnTo>
                        <a:pt x="2" y="1048"/>
                      </a:lnTo>
                      <a:lnTo>
                        <a:pt x="0" y="1002"/>
                      </a:lnTo>
                      <a:lnTo>
                        <a:pt x="3" y="942"/>
                      </a:lnTo>
                      <a:lnTo>
                        <a:pt x="15" y="885"/>
                      </a:lnTo>
                      <a:lnTo>
                        <a:pt x="32" y="828"/>
                      </a:lnTo>
                      <a:lnTo>
                        <a:pt x="55" y="771"/>
                      </a:lnTo>
                      <a:lnTo>
                        <a:pt x="84" y="717"/>
                      </a:lnTo>
                      <a:lnTo>
                        <a:pt x="120" y="664"/>
                      </a:lnTo>
                      <a:lnTo>
                        <a:pt x="159" y="612"/>
                      </a:lnTo>
                      <a:lnTo>
                        <a:pt x="203" y="561"/>
                      </a:lnTo>
                      <a:lnTo>
                        <a:pt x="252" y="511"/>
                      </a:lnTo>
                      <a:lnTo>
                        <a:pt x="305" y="464"/>
                      </a:lnTo>
                      <a:lnTo>
                        <a:pt x="362" y="418"/>
                      </a:lnTo>
                      <a:lnTo>
                        <a:pt x="422" y="375"/>
                      </a:lnTo>
                      <a:lnTo>
                        <a:pt x="485" y="333"/>
                      </a:lnTo>
                      <a:lnTo>
                        <a:pt x="550" y="293"/>
                      </a:lnTo>
                      <a:lnTo>
                        <a:pt x="617" y="256"/>
                      </a:lnTo>
                      <a:lnTo>
                        <a:pt x="686" y="220"/>
                      </a:lnTo>
                      <a:lnTo>
                        <a:pt x="756" y="187"/>
                      </a:lnTo>
                      <a:lnTo>
                        <a:pt x="828" y="155"/>
                      </a:lnTo>
                      <a:lnTo>
                        <a:pt x="900" y="128"/>
                      </a:lnTo>
                      <a:lnTo>
                        <a:pt x="972" y="101"/>
                      </a:lnTo>
                      <a:lnTo>
                        <a:pt x="1044" y="78"/>
                      </a:lnTo>
                      <a:lnTo>
                        <a:pt x="1115" y="58"/>
                      </a:lnTo>
                      <a:lnTo>
                        <a:pt x="1187" y="41"/>
                      </a:lnTo>
                      <a:lnTo>
                        <a:pt x="1256" y="26"/>
                      </a:lnTo>
                      <a:lnTo>
                        <a:pt x="1323" y="15"/>
                      </a:lnTo>
                      <a:lnTo>
                        <a:pt x="1390" y="7"/>
                      </a:lnTo>
                      <a:lnTo>
                        <a:pt x="1453" y="2"/>
                      </a:lnTo>
                      <a:lnTo>
                        <a:pt x="151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514337"/>
                  <a:endParaRPr lang="en-US" sz="1100" kern="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156" name="Freeform 6"/>
                <p:cNvSpPr>
                  <a:spLocks/>
                </p:cNvSpPr>
                <p:nvPr/>
              </p:nvSpPr>
              <p:spPr bwMode="auto">
                <a:xfrm>
                  <a:off x="4522432" y="2439501"/>
                  <a:ext cx="269965" cy="67015"/>
                </a:xfrm>
                <a:custGeom>
                  <a:avLst/>
                  <a:gdLst>
                    <a:gd name="T0" fmla="*/ 2986 w 3280"/>
                    <a:gd name="T1" fmla="*/ 28 h 662"/>
                    <a:gd name="T2" fmla="*/ 3145 w 3280"/>
                    <a:gd name="T3" fmla="*/ 76 h 662"/>
                    <a:gd name="T4" fmla="*/ 3243 w 3280"/>
                    <a:gd name="T5" fmla="*/ 125 h 662"/>
                    <a:gd name="T6" fmla="*/ 3280 w 3280"/>
                    <a:gd name="T7" fmla="*/ 176 h 662"/>
                    <a:gd name="T8" fmla="*/ 3256 w 3280"/>
                    <a:gd name="T9" fmla="*/ 227 h 662"/>
                    <a:gd name="T10" fmla="*/ 3173 w 3280"/>
                    <a:gd name="T11" fmla="*/ 276 h 662"/>
                    <a:gd name="T12" fmla="*/ 3030 w 3280"/>
                    <a:gd name="T13" fmla="*/ 323 h 662"/>
                    <a:gd name="T14" fmla="*/ 2828 w 3280"/>
                    <a:gd name="T15" fmla="*/ 365 h 662"/>
                    <a:gd name="T16" fmla="*/ 2690 w 3280"/>
                    <a:gd name="T17" fmla="*/ 438 h 662"/>
                    <a:gd name="T18" fmla="*/ 2559 w 3280"/>
                    <a:gd name="T19" fmla="*/ 514 h 662"/>
                    <a:gd name="T20" fmla="*/ 2388 w 3280"/>
                    <a:gd name="T21" fmla="*/ 575 h 662"/>
                    <a:gd name="T22" fmla="*/ 2185 w 3280"/>
                    <a:gd name="T23" fmla="*/ 619 h 662"/>
                    <a:gd name="T24" fmla="*/ 1958 w 3280"/>
                    <a:gd name="T25" fmla="*/ 648 h 662"/>
                    <a:gd name="T26" fmla="*/ 1721 w 3280"/>
                    <a:gd name="T27" fmla="*/ 661 h 662"/>
                    <a:gd name="T28" fmla="*/ 1479 w 3280"/>
                    <a:gd name="T29" fmla="*/ 659 h 662"/>
                    <a:gd name="T30" fmla="*/ 1244 w 3280"/>
                    <a:gd name="T31" fmla="*/ 640 h 662"/>
                    <a:gd name="T32" fmla="*/ 1025 w 3280"/>
                    <a:gd name="T33" fmla="*/ 606 h 662"/>
                    <a:gd name="T34" fmla="*/ 831 w 3280"/>
                    <a:gd name="T35" fmla="*/ 556 h 662"/>
                    <a:gd name="T36" fmla="*/ 672 w 3280"/>
                    <a:gd name="T37" fmla="*/ 490 h 662"/>
                    <a:gd name="T38" fmla="*/ 558 w 3280"/>
                    <a:gd name="T39" fmla="*/ 409 h 662"/>
                    <a:gd name="T40" fmla="*/ 404 w 3280"/>
                    <a:gd name="T41" fmla="*/ 357 h 662"/>
                    <a:gd name="T42" fmla="*/ 242 w 3280"/>
                    <a:gd name="T43" fmla="*/ 320 h 662"/>
                    <a:gd name="T44" fmla="*/ 117 w 3280"/>
                    <a:gd name="T45" fmla="*/ 279 h 662"/>
                    <a:gd name="T46" fmla="*/ 35 w 3280"/>
                    <a:gd name="T47" fmla="*/ 235 h 662"/>
                    <a:gd name="T48" fmla="*/ 0 w 3280"/>
                    <a:gd name="T49" fmla="*/ 188 h 662"/>
                    <a:gd name="T50" fmla="*/ 17 w 3280"/>
                    <a:gd name="T51" fmla="*/ 140 h 662"/>
                    <a:gd name="T52" fmla="*/ 93 w 3280"/>
                    <a:gd name="T53" fmla="*/ 92 h 662"/>
                    <a:gd name="T54" fmla="*/ 231 w 3280"/>
                    <a:gd name="T55" fmla="*/ 45 h 662"/>
                    <a:gd name="T56" fmla="*/ 380 w 3280"/>
                    <a:gd name="T57" fmla="*/ 97 h 662"/>
                    <a:gd name="T58" fmla="*/ 543 w 3280"/>
                    <a:gd name="T59" fmla="*/ 175 h 662"/>
                    <a:gd name="T60" fmla="*/ 729 w 3280"/>
                    <a:gd name="T61" fmla="*/ 226 h 662"/>
                    <a:gd name="T62" fmla="*/ 934 w 3280"/>
                    <a:gd name="T63" fmla="*/ 258 h 662"/>
                    <a:gd name="T64" fmla="*/ 1152 w 3280"/>
                    <a:gd name="T65" fmla="*/ 274 h 662"/>
                    <a:gd name="T66" fmla="*/ 1375 w 3280"/>
                    <a:gd name="T67" fmla="*/ 279 h 662"/>
                    <a:gd name="T68" fmla="*/ 1596 w 3280"/>
                    <a:gd name="T69" fmla="*/ 278 h 662"/>
                    <a:gd name="T70" fmla="*/ 1810 w 3280"/>
                    <a:gd name="T71" fmla="*/ 276 h 662"/>
                    <a:gd name="T72" fmla="*/ 1995 w 3280"/>
                    <a:gd name="T73" fmla="*/ 277 h 662"/>
                    <a:gd name="T74" fmla="*/ 2152 w 3280"/>
                    <a:gd name="T75" fmla="*/ 278 h 662"/>
                    <a:gd name="T76" fmla="*/ 2308 w 3280"/>
                    <a:gd name="T77" fmla="*/ 271 h 662"/>
                    <a:gd name="T78" fmla="*/ 2458 w 3280"/>
                    <a:gd name="T79" fmla="*/ 252 h 662"/>
                    <a:gd name="T80" fmla="*/ 2596 w 3280"/>
                    <a:gd name="T81" fmla="*/ 211 h 662"/>
                    <a:gd name="T82" fmla="*/ 2718 w 3280"/>
                    <a:gd name="T83" fmla="*/ 143 h 662"/>
                    <a:gd name="T84" fmla="*/ 2817 w 3280"/>
                    <a:gd name="T85" fmla="*/ 43 h 6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3280" h="662">
                      <a:moveTo>
                        <a:pt x="2844" y="0"/>
                      </a:moveTo>
                      <a:lnTo>
                        <a:pt x="2918" y="14"/>
                      </a:lnTo>
                      <a:lnTo>
                        <a:pt x="2986" y="28"/>
                      </a:lnTo>
                      <a:lnTo>
                        <a:pt x="3046" y="44"/>
                      </a:lnTo>
                      <a:lnTo>
                        <a:pt x="3099" y="59"/>
                      </a:lnTo>
                      <a:lnTo>
                        <a:pt x="3145" y="76"/>
                      </a:lnTo>
                      <a:lnTo>
                        <a:pt x="3184" y="91"/>
                      </a:lnTo>
                      <a:lnTo>
                        <a:pt x="3217" y="108"/>
                      </a:lnTo>
                      <a:lnTo>
                        <a:pt x="3243" y="125"/>
                      </a:lnTo>
                      <a:lnTo>
                        <a:pt x="3262" y="142"/>
                      </a:lnTo>
                      <a:lnTo>
                        <a:pt x="3274" y="158"/>
                      </a:lnTo>
                      <a:lnTo>
                        <a:pt x="3280" y="176"/>
                      </a:lnTo>
                      <a:lnTo>
                        <a:pt x="3278" y="193"/>
                      </a:lnTo>
                      <a:lnTo>
                        <a:pt x="3271" y="210"/>
                      </a:lnTo>
                      <a:lnTo>
                        <a:pt x="3256" y="227"/>
                      </a:lnTo>
                      <a:lnTo>
                        <a:pt x="3235" y="243"/>
                      </a:lnTo>
                      <a:lnTo>
                        <a:pt x="3207" y="261"/>
                      </a:lnTo>
                      <a:lnTo>
                        <a:pt x="3173" y="276"/>
                      </a:lnTo>
                      <a:lnTo>
                        <a:pt x="3131" y="292"/>
                      </a:lnTo>
                      <a:lnTo>
                        <a:pt x="3085" y="308"/>
                      </a:lnTo>
                      <a:lnTo>
                        <a:pt x="3030" y="323"/>
                      </a:lnTo>
                      <a:lnTo>
                        <a:pt x="2969" y="338"/>
                      </a:lnTo>
                      <a:lnTo>
                        <a:pt x="2902" y="352"/>
                      </a:lnTo>
                      <a:lnTo>
                        <a:pt x="2828" y="365"/>
                      </a:lnTo>
                      <a:lnTo>
                        <a:pt x="2749" y="378"/>
                      </a:lnTo>
                      <a:lnTo>
                        <a:pt x="2722" y="409"/>
                      </a:lnTo>
                      <a:lnTo>
                        <a:pt x="2690" y="438"/>
                      </a:lnTo>
                      <a:lnTo>
                        <a:pt x="2651" y="465"/>
                      </a:lnTo>
                      <a:lnTo>
                        <a:pt x="2608" y="490"/>
                      </a:lnTo>
                      <a:lnTo>
                        <a:pt x="2559" y="514"/>
                      </a:lnTo>
                      <a:lnTo>
                        <a:pt x="2506" y="536"/>
                      </a:lnTo>
                      <a:lnTo>
                        <a:pt x="2449" y="557"/>
                      </a:lnTo>
                      <a:lnTo>
                        <a:pt x="2388" y="575"/>
                      </a:lnTo>
                      <a:lnTo>
                        <a:pt x="2323" y="591"/>
                      </a:lnTo>
                      <a:lnTo>
                        <a:pt x="2255" y="606"/>
                      </a:lnTo>
                      <a:lnTo>
                        <a:pt x="2185" y="619"/>
                      </a:lnTo>
                      <a:lnTo>
                        <a:pt x="2111" y="630"/>
                      </a:lnTo>
                      <a:lnTo>
                        <a:pt x="2036" y="640"/>
                      </a:lnTo>
                      <a:lnTo>
                        <a:pt x="1958" y="648"/>
                      </a:lnTo>
                      <a:lnTo>
                        <a:pt x="1880" y="654"/>
                      </a:lnTo>
                      <a:lnTo>
                        <a:pt x="1800" y="659"/>
                      </a:lnTo>
                      <a:lnTo>
                        <a:pt x="1721" y="661"/>
                      </a:lnTo>
                      <a:lnTo>
                        <a:pt x="1640" y="662"/>
                      </a:lnTo>
                      <a:lnTo>
                        <a:pt x="1560" y="661"/>
                      </a:lnTo>
                      <a:lnTo>
                        <a:pt x="1479" y="659"/>
                      </a:lnTo>
                      <a:lnTo>
                        <a:pt x="1399" y="654"/>
                      </a:lnTo>
                      <a:lnTo>
                        <a:pt x="1321" y="648"/>
                      </a:lnTo>
                      <a:lnTo>
                        <a:pt x="1244" y="640"/>
                      </a:lnTo>
                      <a:lnTo>
                        <a:pt x="1169" y="630"/>
                      </a:lnTo>
                      <a:lnTo>
                        <a:pt x="1096" y="619"/>
                      </a:lnTo>
                      <a:lnTo>
                        <a:pt x="1025" y="606"/>
                      </a:lnTo>
                      <a:lnTo>
                        <a:pt x="957" y="591"/>
                      </a:lnTo>
                      <a:lnTo>
                        <a:pt x="893" y="574"/>
                      </a:lnTo>
                      <a:lnTo>
                        <a:pt x="831" y="556"/>
                      </a:lnTo>
                      <a:lnTo>
                        <a:pt x="774" y="536"/>
                      </a:lnTo>
                      <a:lnTo>
                        <a:pt x="720" y="514"/>
                      </a:lnTo>
                      <a:lnTo>
                        <a:pt x="672" y="490"/>
                      </a:lnTo>
                      <a:lnTo>
                        <a:pt x="628" y="464"/>
                      </a:lnTo>
                      <a:lnTo>
                        <a:pt x="591" y="438"/>
                      </a:lnTo>
                      <a:lnTo>
                        <a:pt x="558" y="409"/>
                      </a:lnTo>
                      <a:lnTo>
                        <a:pt x="531" y="378"/>
                      </a:lnTo>
                      <a:lnTo>
                        <a:pt x="466" y="368"/>
                      </a:lnTo>
                      <a:lnTo>
                        <a:pt x="404" y="357"/>
                      </a:lnTo>
                      <a:lnTo>
                        <a:pt x="347" y="346"/>
                      </a:lnTo>
                      <a:lnTo>
                        <a:pt x="292" y="333"/>
                      </a:lnTo>
                      <a:lnTo>
                        <a:pt x="242" y="320"/>
                      </a:lnTo>
                      <a:lnTo>
                        <a:pt x="196" y="307"/>
                      </a:lnTo>
                      <a:lnTo>
                        <a:pt x="154" y="294"/>
                      </a:lnTo>
                      <a:lnTo>
                        <a:pt x="117" y="279"/>
                      </a:lnTo>
                      <a:lnTo>
                        <a:pt x="85" y="265"/>
                      </a:lnTo>
                      <a:lnTo>
                        <a:pt x="57" y="249"/>
                      </a:lnTo>
                      <a:lnTo>
                        <a:pt x="35" y="235"/>
                      </a:lnTo>
                      <a:lnTo>
                        <a:pt x="17" y="220"/>
                      </a:lnTo>
                      <a:lnTo>
                        <a:pt x="6" y="203"/>
                      </a:lnTo>
                      <a:lnTo>
                        <a:pt x="0" y="188"/>
                      </a:lnTo>
                      <a:lnTo>
                        <a:pt x="0" y="172"/>
                      </a:lnTo>
                      <a:lnTo>
                        <a:pt x="5" y="156"/>
                      </a:lnTo>
                      <a:lnTo>
                        <a:pt x="17" y="140"/>
                      </a:lnTo>
                      <a:lnTo>
                        <a:pt x="36" y="124"/>
                      </a:lnTo>
                      <a:lnTo>
                        <a:pt x="61" y="108"/>
                      </a:lnTo>
                      <a:lnTo>
                        <a:pt x="93" y="92"/>
                      </a:lnTo>
                      <a:lnTo>
                        <a:pt x="132" y="77"/>
                      </a:lnTo>
                      <a:lnTo>
                        <a:pt x="178" y="60"/>
                      </a:lnTo>
                      <a:lnTo>
                        <a:pt x="231" y="45"/>
                      </a:lnTo>
                      <a:lnTo>
                        <a:pt x="291" y="29"/>
                      </a:lnTo>
                      <a:lnTo>
                        <a:pt x="334" y="65"/>
                      </a:lnTo>
                      <a:lnTo>
                        <a:pt x="380" y="97"/>
                      </a:lnTo>
                      <a:lnTo>
                        <a:pt x="431" y="126"/>
                      </a:lnTo>
                      <a:lnTo>
                        <a:pt x="486" y="151"/>
                      </a:lnTo>
                      <a:lnTo>
                        <a:pt x="543" y="175"/>
                      </a:lnTo>
                      <a:lnTo>
                        <a:pt x="602" y="194"/>
                      </a:lnTo>
                      <a:lnTo>
                        <a:pt x="664" y="212"/>
                      </a:lnTo>
                      <a:lnTo>
                        <a:pt x="729" y="226"/>
                      </a:lnTo>
                      <a:lnTo>
                        <a:pt x="796" y="238"/>
                      </a:lnTo>
                      <a:lnTo>
                        <a:pt x="864" y="249"/>
                      </a:lnTo>
                      <a:lnTo>
                        <a:pt x="934" y="258"/>
                      </a:lnTo>
                      <a:lnTo>
                        <a:pt x="1006" y="265"/>
                      </a:lnTo>
                      <a:lnTo>
                        <a:pt x="1078" y="270"/>
                      </a:lnTo>
                      <a:lnTo>
                        <a:pt x="1152" y="274"/>
                      </a:lnTo>
                      <a:lnTo>
                        <a:pt x="1226" y="276"/>
                      </a:lnTo>
                      <a:lnTo>
                        <a:pt x="1301" y="278"/>
                      </a:lnTo>
                      <a:lnTo>
                        <a:pt x="1375" y="279"/>
                      </a:lnTo>
                      <a:lnTo>
                        <a:pt x="1448" y="279"/>
                      </a:lnTo>
                      <a:lnTo>
                        <a:pt x="1523" y="278"/>
                      </a:lnTo>
                      <a:lnTo>
                        <a:pt x="1596" y="278"/>
                      </a:lnTo>
                      <a:lnTo>
                        <a:pt x="1669" y="277"/>
                      </a:lnTo>
                      <a:lnTo>
                        <a:pt x="1739" y="276"/>
                      </a:lnTo>
                      <a:lnTo>
                        <a:pt x="1810" y="276"/>
                      </a:lnTo>
                      <a:lnTo>
                        <a:pt x="1878" y="276"/>
                      </a:lnTo>
                      <a:lnTo>
                        <a:pt x="1944" y="276"/>
                      </a:lnTo>
                      <a:lnTo>
                        <a:pt x="1995" y="277"/>
                      </a:lnTo>
                      <a:lnTo>
                        <a:pt x="2047" y="278"/>
                      </a:lnTo>
                      <a:lnTo>
                        <a:pt x="2099" y="278"/>
                      </a:lnTo>
                      <a:lnTo>
                        <a:pt x="2152" y="278"/>
                      </a:lnTo>
                      <a:lnTo>
                        <a:pt x="2204" y="277"/>
                      </a:lnTo>
                      <a:lnTo>
                        <a:pt x="2256" y="275"/>
                      </a:lnTo>
                      <a:lnTo>
                        <a:pt x="2308" y="271"/>
                      </a:lnTo>
                      <a:lnTo>
                        <a:pt x="2359" y="267"/>
                      </a:lnTo>
                      <a:lnTo>
                        <a:pt x="2409" y="260"/>
                      </a:lnTo>
                      <a:lnTo>
                        <a:pt x="2458" y="252"/>
                      </a:lnTo>
                      <a:lnTo>
                        <a:pt x="2505" y="240"/>
                      </a:lnTo>
                      <a:lnTo>
                        <a:pt x="2552" y="227"/>
                      </a:lnTo>
                      <a:lnTo>
                        <a:pt x="2596" y="211"/>
                      </a:lnTo>
                      <a:lnTo>
                        <a:pt x="2639" y="192"/>
                      </a:lnTo>
                      <a:lnTo>
                        <a:pt x="2680" y="170"/>
                      </a:lnTo>
                      <a:lnTo>
                        <a:pt x="2718" y="143"/>
                      </a:lnTo>
                      <a:lnTo>
                        <a:pt x="2754" y="114"/>
                      </a:lnTo>
                      <a:lnTo>
                        <a:pt x="2787" y="81"/>
                      </a:lnTo>
                      <a:lnTo>
                        <a:pt x="2817" y="43"/>
                      </a:lnTo>
                      <a:lnTo>
                        <a:pt x="284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514337"/>
                  <a:endParaRPr lang="en-US" sz="1100" kern="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194" name="Freeform 8"/>
                <p:cNvSpPr>
                  <a:spLocks/>
                </p:cNvSpPr>
                <p:nvPr/>
              </p:nvSpPr>
              <p:spPr bwMode="auto">
                <a:xfrm>
                  <a:off x="4671003" y="2285367"/>
                  <a:ext cx="113240" cy="140731"/>
                </a:xfrm>
                <a:custGeom>
                  <a:avLst/>
                  <a:gdLst>
                    <a:gd name="T0" fmla="*/ 1131 w 1379"/>
                    <a:gd name="T1" fmla="*/ 10 h 1387"/>
                    <a:gd name="T2" fmla="*/ 1179 w 1379"/>
                    <a:gd name="T3" fmla="*/ 63 h 1387"/>
                    <a:gd name="T4" fmla="*/ 1191 w 1379"/>
                    <a:gd name="T5" fmla="*/ 132 h 1387"/>
                    <a:gd name="T6" fmla="*/ 1188 w 1379"/>
                    <a:gd name="T7" fmla="*/ 165 h 1387"/>
                    <a:gd name="T8" fmla="*/ 1196 w 1379"/>
                    <a:gd name="T9" fmla="*/ 182 h 1387"/>
                    <a:gd name="T10" fmla="*/ 1234 w 1379"/>
                    <a:gd name="T11" fmla="*/ 187 h 1387"/>
                    <a:gd name="T12" fmla="*/ 1291 w 1379"/>
                    <a:gd name="T13" fmla="*/ 191 h 1387"/>
                    <a:gd name="T14" fmla="*/ 1342 w 1379"/>
                    <a:gd name="T15" fmla="*/ 217 h 1387"/>
                    <a:gd name="T16" fmla="*/ 1377 w 1379"/>
                    <a:gd name="T17" fmla="*/ 280 h 1387"/>
                    <a:gd name="T18" fmla="*/ 1372 w 1379"/>
                    <a:gd name="T19" fmla="*/ 344 h 1387"/>
                    <a:gd name="T20" fmla="*/ 1337 w 1379"/>
                    <a:gd name="T21" fmla="*/ 396 h 1387"/>
                    <a:gd name="T22" fmla="*/ 1281 w 1379"/>
                    <a:gd name="T23" fmla="*/ 427 h 1387"/>
                    <a:gd name="T24" fmla="*/ 1218 w 1379"/>
                    <a:gd name="T25" fmla="*/ 426 h 1387"/>
                    <a:gd name="T26" fmla="*/ 1158 w 1379"/>
                    <a:gd name="T27" fmla="*/ 384 h 1387"/>
                    <a:gd name="T28" fmla="*/ 1141 w 1379"/>
                    <a:gd name="T29" fmla="*/ 401 h 1387"/>
                    <a:gd name="T30" fmla="*/ 1101 w 1379"/>
                    <a:gd name="T31" fmla="*/ 441 h 1387"/>
                    <a:gd name="T32" fmla="*/ 1050 w 1379"/>
                    <a:gd name="T33" fmla="*/ 492 h 1387"/>
                    <a:gd name="T34" fmla="*/ 1000 w 1379"/>
                    <a:gd name="T35" fmla="*/ 543 h 1387"/>
                    <a:gd name="T36" fmla="*/ 960 w 1379"/>
                    <a:gd name="T37" fmla="*/ 582 h 1387"/>
                    <a:gd name="T38" fmla="*/ 943 w 1379"/>
                    <a:gd name="T39" fmla="*/ 601 h 1387"/>
                    <a:gd name="T40" fmla="*/ 945 w 1379"/>
                    <a:gd name="T41" fmla="*/ 726 h 1387"/>
                    <a:gd name="T42" fmla="*/ 915 w 1379"/>
                    <a:gd name="T43" fmla="*/ 866 h 1387"/>
                    <a:gd name="T44" fmla="*/ 861 w 1379"/>
                    <a:gd name="T45" fmla="*/ 1006 h 1387"/>
                    <a:gd name="T46" fmla="*/ 793 w 1379"/>
                    <a:gd name="T47" fmla="*/ 1136 h 1387"/>
                    <a:gd name="T48" fmla="*/ 717 w 1379"/>
                    <a:gd name="T49" fmla="*/ 1240 h 1387"/>
                    <a:gd name="T50" fmla="*/ 620 w 1379"/>
                    <a:gd name="T51" fmla="*/ 1325 h 1387"/>
                    <a:gd name="T52" fmla="*/ 495 w 1379"/>
                    <a:gd name="T53" fmla="*/ 1376 h 1387"/>
                    <a:gd name="T54" fmla="*/ 361 w 1379"/>
                    <a:gd name="T55" fmla="*/ 1384 h 1387"/>
                    <a:gd name="T56" fmla="*/ 233 w 1379"/>
                    <a:gd name="T57" fmla="*/ 1347 h 1387"/>
                    <a:gd name="T58" fmla="*/ 119 w 1379"/>
                    <a:gd name="T59" fmla="*/ 1267 h 1387"/>
                    <a:gd name="T60" fmla="*/ 39 w 1379"/>
                    <a:gd name="T61" fmla="*/ 1153 h 1387"/>
                    <a:gd name="T62" fmla="*/ 2 w 1379"/>
                    <a:gd name="T63" fmla="*/ 1023 h 1387"/>
                    <a:gd name="T64" fmla="*/ 10 w 1379"/>
                    <a:gd name="T65" fmla="*/ 890 h 1387"/>
                    <a:gd name="T66" fmla="*/ 61 w 1379"/>
                    <a:gd name="T67" fmla="*/ 764 h 1387"/>
                    <a:gd name="T68" fmla="*/ 146 w 1379"/>
                    <a:gd name="T69" fmla="*/ 666 h 1387"/>
                    <a:gd name="T70" fmla="*/ 250 w 1379"/>
                    <a:gd name="T71" fmla="*/ 590 h 1387"/>
                    <a:gd name="T72" fmla="*/ 379 w 1379"/>
                    <a:gd name="T73" fmla="*/ 522 h 1387"/>
                    <a:gd name="T74" fmla="*/ 520 w 1379"/>
                    <a:gd name="T75" fmla="*/ 469 h 1387"/>
                    <a:gd name="T76" fmla="*/ 658 w 1379"/>
                    <a:gd name="T77" fmla="*/ 438 h 1387"/>
                    <a:gd name="T78" fmla="*/ 784 w 1379"/>
                    <a:gd name="T79" fmla="*/ 441 h 1387"/>
                    <a:gd name="T80" fmla="*/ 801 w 1379"/>
                    <a:gd name="T81" fmla="*/ 423 h 1387"/>
                    <a:gd name="T82" fmla="*/ 841 w 1379"/>
                    <a:gd name="T83" fmla="*/ 384 h 1387"/>
                    <a:gd name="T84" fmla="*/ 892 w 1379"/>
                    <a:gd name="T85" fmla="*/ 333 h 1387"/>
                    <a:gd name="T86" fmla="*/ 942 w 1379"/>
                    <a:gd name="T87" fmla="*/ 281 h 1387"/>
                    <a:gd name="T88" fmla="*/ 982 w 1379"/>
                    <a:gd name="T89" fmla="*/ 241 h 1387"/>
                    <a:gd name="T90" fmla="*/ 999 w 1379"/>
                    <a:gd name="T91" fmla="*/ 224 h 1387"/>
                    <a:gd name="T92" fmla="*/ 955 w 1379"/>
                    <a:gd name="T93" fmla="*/ 161 h 1387"/>
                    <a:gd name="T94" fmla="*/ 958 w 1379"/>
                    <a:gd name="T95" fmla="*/ 96 h 1387"/>
                    <a:gd name="T96" fmla="*/ 994 w 1379"/>
                    <a:gd name="T97" fmla="*/ 41 h 1387"/>
                    <a:gd name="T98" fmla="*/ 1049 w 1379"/>
                    <a:gd name="T99" fmla="*/ 6 h 13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379" h="1387">
                      <a:moveTo>
                        <a:pt x="1090" y="0"/>
                      </a:moveTo>
                      <a:lnTo>
                        <a:pt x="1110" y="3"/>
                      </a:lnTo>
                      <a:lnTo>
                        <a:pt x="1131" y="10"/>
                      </a:lnTo>
                      <a:lnTo>
                        <a:pt x="1149" y="23"/>
                      </a:lnTo>
                      <a:lnTo>
                        <a:pt x="1166" y="41"/>
                      </a:lnTo>
                      <a:lnTo>
                        <a:pt x="1179" y="63"/>
                      </a:lnTo>
                      <a:lnTo>
                        <a:pt x="1188" y="87"/>
                      </a:lnTo>
                      <a:lnTo>
                        <a:pt x="1192" y="109"/>
                      </a:lnTo>
                      <a:lnTo>
                        <a:pt x="1191" y="132"/>
                      </a:lnTo>
                      <a:lnTo>
                        <a:pt x="1189" y="154"/>
                      </a:lnTo>
                      <a:lnTo>
                        <a:pt x="1188" y="159"/>
                      </a:lnTo>
                      <a:lnTo>
                        <a:pt x="1188" y="165"/>
                      </a:lnTo>
                      <a:lnTo>
                        <a:pt x="1189" y="171"/>
                      </a:lnTo>
                      <a:lnTo>
                        <a:pt x="1192" y="177"/>
                      </a:lnTo>
                      <a:lnTo>
                        <a:pt x="1196" y="182"/>
                      </a:lnTo>
                      <a:lnTo>
                        <a:pt x="1204" y="186"/>
                      </a:lnTo>
                      <a:lnTo>
                        <a:pt x="1214" y="187"/>
                      </a:lnTo>
                      <a:lnTo>
                        <a:pt x="1234" y="187"/>
                      </a:lnTo>
                      <a:lnTo>
                        <a:pt x="1253" y="187"/>
                      </a:lnTo>
                      <a:lnTo>
                        <a:pt x="1272" y="188"/>
                      </a:lnTo>
                      <a:lnTo>
                        <a:pt x="1291" y="191"/>
                      </a:lnTo>
                      <a:lnTo>
                        <a:pt x="1309" y="196"/>
                      </a:lnTo>
                      <a:lnTo>
                        <a:pt x="1325" y="205"/>
                      </a:lnTo>
                      <a:lnTo>
                        <a:pt x="1342" y="217"/>
                      </a:lnTo>
                      <a:lnTo>
                        <a:pt x="1358" y="237"/>
                      </a:lnTo>
                      <a:lnTo>
                        <a:pt x="1370" y="259"/>
                      </a:lnTo>
                      <a:lnTo>
                        <a:pt x="1377" y="280"/>
                      </a:lnTo>
                      <a:lnTo>
                        <a:pt x="1379" y="302"/>
                      </a:lnTo>
                      <a:lnTo>
                        <a:pt x="1377" y="323"/>
                      </a:lnTo>
                      <a:lnTo>
                        <a:pt x="1372" y="344"/>
                      </a:lnTo>
                      <a:lnTo>
                        <a:pt x="1363" y="362"/>
                      </a:lnTo>
                      <a:lnTo>
                        <a:pt x="1351" y="380"/>
                      </a:lnTo>
                      <a:lnTo>
                        <a:pt x="1337" y="396"/>
                      </a:lnTo>
                      <a:lnTo>
                        <a:pt x="1319" y="408"/>
                      </a:lnTo>
                      <a:lnTo>
                        <a:pt x="1301" y="420"/>
                      </a:lnTo>
                      <a:lnTo>
                        <a:pt x="1281" y="427"/>
                      </a:lnTo>
                      <a:lnTo>
                        <a:pt x="1261" y="430"/>
                      </a:lnTo>
                      <a:lnTo>
                        <a:pt x="1240" y="430"/>
                      </a:lnTo>
                      <a:lnTo>
                        <a:pt x="1218" y="426"/>
                      </a:lnTo>
                      <a:lnTo>
                        <a:pt x="1198" y="416"/>
                      </a:lnTo>
                      <a:lnTo>
                        <a:pt x="1177" y="403"/>
                      </a:lnTo>
                      <a:lnTo>
                        <a:pt x="1158" y="384"/>
                      </a:lnTo>
                      <a:lnTo>
                        <a:pt x="1155" y="386"/>
                      </a:lnTo>
                      <a:lnTo>
                        <a:pt x="1150" y="392"/>
                      </a:lnTo>
                      <a:lnTo>
                        <a:pt x="1141" y="401"/>
                      </a:lnTo>
                      <a:lnTo>
                        <a:pt x="1130" y="412"/>
                      </a:lnTo>
                      <a:lnTo>
                        <a:pt x="1116" y="426"/>
                      </a:lnTo>
                      <a:lnTo>
                        <a:pt x="1101" y="441"/>
                      </a:lnTo>
                      <a:lnTo>
                        <a:pt x="1085" y="457"/>
                      </a:lnTo>
                      <a:lnTo>
                        <a:pt x="1068" y="475"/>
                      </a:lnTo>
                      <a:lnTo>
                        <a:pt x="1050" y="492"/>
                      </a:lnTo>
                      <a:lnTo>
                        <a:pt x="1033" y="510"/>
                      </a:lnTo>
                      <a:lnTo>
                        <a:pt x="1016" y="527"/>
                      </a:lnTo>
                      <a:lnTo>
                        <a:pt x="1000" y="543"/>
                      </a:lnTo>
                      <a:lnTo>
                        <a:pt x="985" y="558"/>
                      </a:lnTo>
                      <a:lnTo>
                        <a:pt x="971" y="571"/>
                      </a:lnTo>
                      <a:lnTo>
                        <a:pt x="960" y="582"/>
                      </a:lnTo>
                      <a:lnTo>
                        <a:pt x="951" y="591"/>
                      </a:lnTo>
                      <a:lnTo>
                        <a:pt x="945" y="598"/>
                      </a:lnTo>
                      <a:lnTo>
                        <a:pt x="943" y="601"/>
                      </a:lnTo>
                      <a:lnTo>
                        <a:pt x="948" y="640"/>
                      </a:lnTo>
                      <a:lnTo>
                        <a:pt x="948" y="682"/>
                      </a:lnTo>
                      <a:lnTo>
                        <a:pt x="945" y="726"/>
                      </a:lnTo>
                      <a:lnTo>
                        <a:pt x="938" y="772"/>
                      </a:lnTo>
                      <a:lnTo>
                        <a:pt x="929" y="818"/>
                      </a:lnTo>
                      <a:lnTo>
                        <a:pt x="915" y="866"/>
                      </a:lnTo>
                      <a:lnTo>
                        <a:pt x="899" y="913"/>
                      </a:lnTo>
                      <a:lnTo>
                        <a:pt x="882" y="960"/>
                      </a:lnTo>
                      <a:lnTo>
                        <a:pt x="861" y="1006"/>
                      </a:lnTo>
                      <a:lnTo>
                        <a:pt x="840" y="1052"/>
                      </a:lnTo>
                      <a:lnTo>
                        <a:pt x="816" y="1095"/>
                      </a:lnTo>
                      <a:lnTo>
                        <a:pt x="793" y="1136"/>
                      </a:lnTo>
                      <a:lnTo>
                        <a:pt x="768" y="1174"/>
                      </a:lnTo>
                      <a:lnTo>
                        <a:pt x="743" y="1209"/>
                      </a:lnTo>
                      <a:lnTo>
                        <a:pt x="717" y="1240"/>
                      </a:lnTo>
                      <a:lnTo>
                        <a:pt x="693" y="1267"/>
                      </a:lnTo>
                      <a:lnTo>
                        <a:pt x="658" y="1299"/>
                      </a:lnTo>
                      <a:lnTo>
                        <a:pt x="620" y="1325"/>
                      </a:lnTo>
                      <a:lnTo>
                        <a:pt x="580" y="1347"/>
                      </a:lnTo>
                      <a:lnTo>
                        <a:pt x="538" y="1364"/>
                      </a:lnTo>
                      <a:lnTo>
                        <a:pt x="495" y="1376"/>
                      </a:lnTo>
                      <a:lnTo>
                        <a:pt x="450" y="1384"/>
                      </a:lnTo>
                      <a:lnTo>
                        <a:pt x="406" y="1387"/>
                      </a:lnTo>
                      <a:lnTo>
                        <a:pt x="361" y="1384"/>
                      </a:lnTo>
                      <a:lnTo>
                        <a:pt x="318" y="1376"/>
                      </a:lnTo>
                      <a:lnTo>
                        <a:pt x="275" y="1364"/>
                      </a:lnTo>
                      <a:lnTo>
                        <a:pt x="233" y="1347"/>
                      </a:lnTo>
                      <a:lnTo>
                        <a:pt x="192" y="1325"/>
                      </a:lnTo>
                      <a:lnTo>
                        <a:pt x="154" y="1299"/>
                      </a:lnTo>
                      <a:lnTo>
                        <a:pt x="119" y="1267"/>
                      </a:lnTo>
                      <a:lnTo>
                        <a:pt x="87" y="1231"/>
                      </a:lnTo>
                      <a:lnTo>
                        <a:pt x="61" y="1193"/>
                      </a:lnTo>
                      <a:lnTo>
                        <a:pt x="39" y="1153"/>
                      </a:lnTo>
                      <a:lnTo>
                        <a:pt x="22" y="1111"/>
                      </a:lnTo>
                      <a:lnTo>
                        <a:pt x="10" y="1067"/>
                      </a:lnTo>
                      <a:lnTo>
                        <a:pt x="2" y="1023"/>
                      </a:lnTo>
                      <a:lnTo>
                        <a:pt x="0" y="979"/>
                      </a:lnTo>
                      <a:lnTo>
                        <a:pt x="2" y="934"/>
                      </a:lnTo>
                      <a:lnTo>
                        <a:pt x="10" y="890"/>
                      </a:lnTo>
                      <a:lnTo>
                        <a:pt x="22" y="847"/>
                      </a:lnTo>
                      <a:lnTo>
                        <a:pt x="39" y="804"/>
                      </a:lnTo>
                      <a:lnTo>
                        <a:pt x="61" y="764"/>
                      </a:lnTo>
                      <a:lnTo>
                        <a:pt x="87" y="727"/>
                      </a:lnTo>
                      <a:lnTo>
                        <a:pt x="119" y="691"/>
                      </a:lnTo>
                      <a:lnTo>
                        <a:pt x="146" y="666"/>
                      </a:lnTo>
                      <a:lnTo>
                        <a:pt x="177" y="641"/>
                      </a:lnTo>
                      <a:lnTo>
                        <a:pt x="212" y="616"/>
                      </a:lnTo>
                      <a:lnTo>
                        <a:pt x="250" y="590"/>
                      </a:lnTo>
                      <a:lnTo>
                        <a:pt x="291" y="567"/>
                      </a:lnTo>
                      <a:lnTo>
                        <a:pt x="334" y="543"/>
                      </a:lnTo>
                      <a:lnTo>
                        <a:pt x="379" y="522"/>
                      </a:lnTo>
                      <a:lnTo>
                        <a:pt x="425" y="502"/>
                      </a:lnTo>
                      <a:lnTo>
                        <a:pt x="472" y="484"/>
                      </a:lnTo>
                      <a:lnTo>
                        <a:pt x="520" y="469"/>
                      </a:lnTo>
                      <a:lnTo>
                        <a:pt x="566" y="455"/>
                      </a:lnTo>
                      <a:lnTo>
                        <a:pt x="613" y="445"/>
                      </a:lnTo>
                      <a:lnTo>
                        <a:pt x="658" y="438"/>
                      </a:lnTo>
                      <a:lnTo>
                        <a:pt x="702" y="435"/>
                      </a:lnTo>
                      <a:lnTo>
                        <a:pt x="744" y="436"/>
                      </a:lnTo>
                      <a:lnTo>
                        <a:pt x="784" y="441"/>
                      </a:lnTo>
                      <a:lnTo>
                        <a:pt x="786" y="438"/>
                      </a:lnTo>
                      <a:lnTo>
                        <a:pt x="792" y="432"/>
                      </a:lnTo>
                      <a:lnTo>
                        <a:pt x="801" y="423"/>
                      </a:lnTo>
                      <a:lnTo>
                        <a:pt x="812" y="411"/>
                      </a:lnTo>
                      <a:lnTo>
                        <a:pt x="826" y="398"/>
                      </a:lnTo>
                      <a:lnTo>
                        <a:pt x="841" y="384"/>
                      </a:lnTo>
                      <a:lnTo>
                        <a:pt x="857" y="367"/>
                      </a:lnTo>
                      <a:lnTo>
                        <a:pt x="873" y="350"/>
                      </a:lnTo>
                      <a:lnTo>
                        <a:pt x="892" y="333"/>
                      </a:lnTo>
                      <a:lnTo>
                        <a:pt x="909" y="315"/>
                      </a:lnTo>
                      <a:lnTo>
                        <a:pt x="926" y="298"/>
                      </a:lnTo>
                      <a:lnTo>
                        <a:pt x="942" y="281"/>
                      </a:lnTo>
                      <a:lnTo>
                        <a:pt x="957" y="267"/>
                      </a:lnTo>
                      <a:lnTo>
                        <a:pt x="970" y="253"/>
                      </a:lnTo>
                      <a:lnTo>
                        <a:pt x="982" y="241"/>
                      </a:lnTo>
                      <a:lnTo>
                        <a:pt x="991" y="233"/>
                      </a:lnTo>
                      <a:lnTo>
                        <a:pt x="997" y="227"/>
                      </a:lnTo>
                      <a:lnTo>
                        <a:pt x="999" y="224"/>
                      </a:lnTo>
                      <a:lnTo>
                        <a:pt x="979" y="204"/>
                      </a:lnTo>
                      <a:lnTo>
                        <a:pt x="964" y="182"/>
                      </a:lnTo>
                      <a:lnTo>
                        <a:pt x="955" y="161"/>
                      </a:lnTo>
                      <a:lnTo>
                        <a:pt x="952" y="139"/>
                      </a:lnTo>
                      <a:lnTo>
                        <a:pt x="953" y="117"/>
                      </a:lnTo>
                      <a:lnTo>
                        <a:pt x="958" y="96"/>
                      </a:lnTo>
                      <a:lnTo>
                        <a:pt x="966" y="76"/>
                      </a:lnTo>
                      <a:lnTo>
                        <a:pt x="979" y="57"/>
                      </a:lnTo>
                      <a:lnTo>
                        <a:pt x="994" y="41"/>
                      </a:lnTo>
                      <a:lnTo>
                        <a:pt x="1010" y="27"/>
                      </a:lnTo>
                      <a:lnTo>
                        <a:pt x="1029" y="15"/>
                      </a:lnTo>
                      <a:lnTo>
                        <a:pt x="1049" y="6"/>
                      </a:lnTo>
                      <a:lnTo>
                        <a:pt x="1069" y="1"/>
                      </a:lnTo>
                      <a:lnTo>
                        <a:pt x="109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514337"/>
                  <a:endParaRPr lang="en-US" sz="1100" kern="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</p:grpSp>
          <p:sp>
            <p:nvSpPr>
              <p:cNvPr id="126" name="TextBox 125"/>
              <p:cNvSpPr txBox="1"/>
              <p:nvPr/>
            </p:nvSpPr>
            <p:spPr>
              <a:xfrm>
                <a:off x="3746985" y="4227676"/>
                <a:ext cx="1354629" cy="25124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rgbClr val="122153"/>
                    </a:solidFill>
                    <a:latin typeface="Arial"/>
                    <a:cs typeface="Arial"/>
                  </a:rPr>
                  <a:t>Food</a:t>
                </a: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3208512" y="5126166"/>
                <a:ext cx="1354629" cy="25124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rgbClr val="122153"/>
                    </a:solidFill>
                    <a:latin typeface="Arial"/>
                    <a:cs typeface="Arial"/>
                  </a:rPr>
                  <a:t>Housing</a:t>
                </a: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1948500" y="5610462"/>
                <a:ext cx="1458832" cy="25124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rgbClr val="122153"/>
                    </a:solidFill>
                    <a:latin typeface="Arial"/>
                    <a:cs typeface="Arial"/>
                  </a:rPr>
                  <a:t>Apparel  &amp; Service</a:t>
                </a:r>
              </a:p>
            </p:txBody>
          </p:sp>
          <p:sp>
            <p:nvSpPr>
              <p:cNvPr id="129" name="Freeform 128"/>
              <p:cNvSpPr>
                <a:spLocks noChangeAspect="1" noEditPoints="1"/>
              </p:cNvSpPr>
              <p:nvPr/>
            </p:nvSpPr>
            <p:spPr bwMode="auto">
              <a:xfrm>
                <a:off x="2496487" y="5120886"/>
                <a:ext cx="341470" cy="457211"/>
              </a:xfrm>
              <a:custGeom>
                <a:avLst/>
                <a:gdLst>
                  <a:gd name="T0" fmla="*/ 2973 w 4386"/>
                  <a:gd name="T1" fmla="*/ 2292 h 4309"/>
                  <a:gd name="T2" fmla="*/ 2876 w 4386"/>
                  <a:gd name="T3" fmla="*/ 2566 h 4309"/>
                  <a:gd name="T4" fmla="*/ 2590 w 4386"/>
                  <a:gd name="T5" fmla="*/ 2516 h 4309"/>
                  <a:gd name="T6" fmla="*/ 2590 w 4386"/>
                  <a:gd name="T7" fmla="*/ 2225 h 4309"/>
                  <a:gd name="T8" fmla="*/ 1703 w 4386"/>
                  <a:gd name="T9" fmla="*/ 2160 h 4309"/>
                  <a:gd name="T10" fmla="*/ 1845 w 4386"/>
                  <a:gd name="T11" fmla="*/ 2411 h 4309"/>
                  <a:gd name="T12" fmla="*/ 1623 w 4386"/>
                  <a:gd name="T13" fmla="*/ 2596 h 4309"/>
                  <a:gd name="T14" fmla="*/ 1402 w 4386"/>
                  <a:gd name="T15" fmla="*/ 2411 h 4309"/>
                  <a:gd name="T16" fmla="*/ 1544 w 4386"/>
                  <a:gd name="T17" fmla="*/ 2160 h 4309"/>
                  <a:gd name="T18" fmla="*/ 1554 w 4386"/>
                  <a:gd name="T19" fmla="*/ 1456 h 4309"/>
                  <a:gd name="T20" fmla="*/ 1231 w 4386"/>
                  <a:gd name="T21" fmla="*/ 2019 h 4309"/>
                  <a:gd name="T22" fmla="*/ 824 w 4386"/>
                  <a:gd name="T23" fmla="*/ 2371 h 4309"/>
                  <a:gd name="T24" fmla="*/ 1017 w 4386"/>
                  <a:gd name="T25" fmla="*/ 3040 h 4309"/>
                  <a:gd name="T26" fmla="*/ 1530 w 4386"/>
                  <a:gd name="T27" fmla="*/ 3263 h 4309"/>
                  <a:gd name="T28" fmla="*/ 1944 w 4386"/>
                  <a:gd name="T29" fmla="*/ 3180 h 4309"/>
                  <a:gd name="T30" fmla="*/ 2359 w 4386"/>
                  <a:gd name="T31" fmla="*/ 3179 h 4309"/>
                  <a:gd name="T32" fmla="*/ 2527 w 4386"/>
                  <a:gd name="T33" fmla="*/ 3443 h 4309"/>
                  <a:gd name="T34" fmla="*/ 2262 w 4386"/>
                  <a:gd name="T35" fmla="*/ 3662 h 4309"/>
                  <a:gd name="T36" fmla="*/ 1857 w 4386"/>
                  <a:gd name="T37" fmla="*/ 3570 h 4309"/>
                  <a:gd name="T38" fmla="*/ 1285 w 4386"/>
                  <a:gd name="T39" fmla="*/ 3413 h 4309"/>
                  <a:gd name="T40" fmla="*/ 1514 w 4386"/>
                  <a:gd name="T41" fmla="*/ 3764 h 4309"/>
                  <a:gd name="T42" fmla="*/ 2075 w 4386"/>
                  <a:gd name="T43" fmla="*/ 4026 h 4309"/>
                  <a:gd name="T44" fmla="*/ 2527 w 4386"/>
                  <a:gd name="T45" fmla="*/ 3962 h 4309"/>
                  <a:gd name="T46" fmla="*/ 3022 w 4386"/>
                  <a:gd name="T47" fmla="*/ 3638 h 4309"/>
                  <a:gd name="T48" fmla="*/ 3424 w 4386"/>
                  <a:gd name="T49" fmla="*/ 3066 h 4309"/>
                  <a:gd name="T50" fmla="*/ 3561 w 4386"/>
                  <a:gd name="T51" fmla="*/ 2274 h 4309"/>
                  <a:gd name="T52" fmla="*/ 3151 w 4386"/>
                  <a:gd name="T53" fmla="*/ 1867 h 4309"/>
                  <a:gd name="T54" fmla="*/ 2751 w 4386"/>
                  <a:gd name="T55" fmla="*/ 1890 h 4309"/>
                  <a:gd name="T56" fmla="*/ 2504 w 4386"/>
                  <a:gd name="T57" fmla="*/ 1867 h 4309"/>
                  <a:gd name="T58" fmla="*/ 2016 w 4386"/>
                  <a:gd name="T59" fmla="*/ 1680 h 4309"/>
                  <a:gd name="T60" fmla="*/ 1660 w 4386"/>
                  <a:gd name="T61" fmla="*/ 1359 h 4309"/>
                  <a:gd name="T62" fmla="*/ 2193 w 4386"/>
                  <a:gd name="T63" fmla="*/ 234 h 4309"/>
                  <a:gd name="T64" fmla="*/ 1275 w 4386"/>
                  <a:gd name="T65" fmla="*/ 404 h 4309"/>
                  <a:gd name="T66" fmla="*/ 687 w 4386"/>
                  <a:gd name="T67" fmla="*/ 907 h 4309"/>
                  <a:gd name="T68" fmla="*/ 444 w 4386"/>
                  <a:gd name="T69" fmla="*/ 1730 h 4309"/>
                  <a:gd name="T70" fmla="*/ 779 w 4386"/>
                  <a:gd name="T71" fmla="*/ 1226 h 4309"/>
                  <a:gd name="T72" fmla="*/ 1288 w 4386"/>
                  <a:gd name="T73" fmla="*/ 660 h 4309"/>
                  <a:gd name="T74" fmla="*/ 2076 w 4386"/>
                  <a:gd name="T75" fmla="*/ 438 h 4309"/>
                  <a:gd name="T76" fmla="*/ 2925 w 4386"/>
                  <a:gd name="T77" fmla="*/ 571 h 4309"/>
                  <a:gd name="T78" fmla="*/ 3509 w 4386"/>
                  <a:gd name="T79" fmla="*/ 1056 h 4309"/>
                  <a:gd name="T80" fmla="*/ 3799 w 4386"/>
                  <a:gd name="T81" fmla="*/ 1855 h 4309"/>
                  <a:gd name="T82" fmla="*/ 3792 w 4386"/>
                  <a:gd name="T83" fmla="*/ 1084 h 4309"/>
                  <a:gd name="T84" fmla="*/ 3290 w 4386"/>
                  <a:gd name="T85" fmla="*/ 499 h 4309"/>
                  <a:gd name="T86" fmla="*/ 2454 w 4386"/>
                  <a:gd name="T87" fmla="*/ 245 h 4309"/>
                  <a:gd name="T88" fmla="*/ 2697 w 4386"/>
                  <a:gd name="T89" fmla="*/ 41 h 4309"/>
                  <a:gd name="T90" fmla="*/ 3498 w 4386"/>
                  <a:gd name="T91" fmla="*/ 362 h 4309"/>
                  <a:gd name="T92" fmla="*/ 4006 w 4386"/>
                  <a:gd name="T93" fmla="*/ 994 h 4309"/>
                  <a:gd name="T94" fmla="*/ 4183 w 4386"/>
                  <a:gd name="T95" fmla="*/ 1902 h 4309"/>
                  <a:gd name="T96" fmla="*/ 4386 w 4386"/>
                  <a:gd name="T97" fmla="*/ 2245 h 4309"/>
                  <a:gd name="T98" fmla="*/ 4234 w 4386"/>
                  <a:gd name="T99" fmla="*/ 2982 h 4309"/>
                  <a:gd name="T100" fmla="*/ 3623 w 4386"/>
                  <a:gd name="T101" fmla="*/ 3276 h 4309"/>
                  <a:gd name="T102" fmla="*/ 3086 w 4386"/>
                  <a:gd name="T103" fmla="*/ 3946 h 4309"/>
                  <a:gd name="T104" fmla="*/ 2428 w 4386"/>
                  <a:gd name="T105" fmla="*/ 4281 h 4309"/>
                  <a:gd name="T106" fmla="*/ 1793 w 4386"/>
                  <a:gd name="T107" fmla="*/ 4232 h 4309"/>
                  <a:gd name="T108" fmla="*/ 1146 w 4386"/>
                  <a:gd name="T109" fmla="*/ 3808 h 4309"/>
                  <a:gd name="T110" fmla="*/ 671 w 4386"/>
                  <a:gd name="T111" fmla="*/ 3063 h 4309"/>
                  <a:gd name="T112" fmla="*/ 81 w 4386"/>
                  <a:gd name="T113" fmla="*/ 2911 h 4309"/>
                  <a:gd name="T114" fmla="*/ 15 w 4386"/>
                  <a:gd name="T115" fmla="*/ 2139 h 4309"/>
                  <a:gd name="T116" fmla="*/ 217 w 4386"/>
                  <a:gd name="T117" fmla="*/ 1651 h 4309"/>
                  <a:gd name="T118" fmla="*/ 476 w 4386"/>
                  <a:gd name="T119" fmla="*/ 809 h 4309"/>
                  <a:gd name="T120" fmla="*/ 1062 w 4386"/>
                  <a:gd name="T121" fmla="*/ 251 h 4309"/>
                  <a:gd name="T122" fmla="*/ 1932 w 4386"/>
                  <a:gd name="T123" fmla="*/ 11 h 4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386" h="4309">
                    <a:moveTo>
                      <a:pt x="2763" y="2145"/>
                    </a:moveTo>
                    <a:lnTo>
                      <a:pt x="2803" y="2149"/>
                    </a:lnTo>
                    <a:lnTo>
                      <a:pt x="2842" y="2160"/>
                    </a:lnTo>
                    <a:lnTo>
                      <a:pt x="2876" y="2176"/>
                    </a:lnTo>
                    <a:lnTo>
                      <a:pt x="2908" y="2199"/>
                    </a:lnTo>
                    <a:lnTo>
                      <a:pt x="2935" y="2225"/>
                    </a:lnTo>
                    <a:lnTo>
                      <a:pt x="2957" y="2257"/>
                    </a:lnTo>
                    <a:lnTo>
                      <a:pt x="2973" y="2292"/>
                    </a:lnTo>
                    <a:lnTo>
                      <a:pt x="2984" y="2330"/>
                    </a:lnTo>
                    <a:lnTo>
                      <a:pt x="2988" y="2370"/>
                    </a:lnTo>
                    <a:lnTo>
                      <a:pt x="2984" y="2411"/>
                    </a:lnTo>
                    <a:lnTo>
                      <a:pt x="2973" y="2449"/>
                    </a:lnTo>
                    <a:lnTo>
                      <a:pt x="2957" y="2485"/>
                    </a:lnTo>
                    <a:lnTo>
                      <a:pt x="2935" y="2516"/>
                    </a:lnTo>
                    <a:lnTo>
                      <a:pt x="2908" y="2543"/>
                    </a:lnTo>
                    <a:lnTo>
                      <a:pt x="2876" y="2566"/>
                    </a:lnTo>
                    <a:lnTo>
                      <a:pt x="2842" y="2582"/>
                    </a:lnTo>
                    <a:lnTo>
                      <a:pt x="2803" y="2592"/>
                    </a:lnTo>
                    <a:lnTo>
                      <a:pt x="2763" y="2596"/>
                    </a:lnTo>
                    <a:lnTo>
                      <a:pt x="2722" y="2592"/>
                    </a:lnTo>
                    <a:lnTo>
                      <a:pt x="2683" y="2582"/>
                    </a:lnTo>
                    <a:lnTo>
                      <a:pt x="2649" y="2566"/>
                    </a:lnTo>
                    <a:lnTo>
                      <a:pt x="2617" y="2543"/>
                    </a:lnTo>
                    <a:lnTo>
                      <a:pt x="2590" y="2516"/>
                    </a:lnTo>
                    <a:lnTo>
                      <a:pt x="2568" y="2485"/>
                    </a:lnTo>
                    <a:lnTo>
                      <a:pt x="2552" y="2449"/>
                    </a:lnTo>
                    <a:lnTo>
                      <a:pt x="2541" y="2411"/>
                    </a:lnTo>
                    <a:lnTo>
                      <a:pt x="2537" y="2370"/>
                    </a:lnTo>
                    <a:lnTo>
                      <a:pt x="2541" y="2330"/>
                    </a:lnTo>
                    <a:lnTo>
                      <a:pt x="2552" y="2292"/>
                    </a:lnTo>
                    <a:lnTo>
                      <a:pt x="2568" y="2257"/>
                    </a:lnTo>
                    <a:lnTo>
                      <a:pt x="2590" y="2225"/>
                    </a:lnTo>
                    <a:lnTo>
                      <a:pt x="2617" y="2199"/>
                    </a:lnTo>
                    <a:lnTo>
                      <a:pt x="2649" y="2176"/>
                    </a:lnTo>
                    <a:lnTo>
                      <a:pt x="2683" y="2160"/>
                    </a:lnTo>
                    <a:lnTo>
                      <a:pt x="2722" y="2149"/>
                    </a:lnTo>
                    <a:lnTo>
                      <a:pt x="2763" y="2145"/>
                    </a:lnTo>
                    <a:close/>
                    <a:moveTo>
                      <a:pt x="1623" y="2145"/>
                    </a:moveTo>
                    <a:lnTo>
                      <a:pt x="1664" y="2149"/>
                    </a:lnTo>
                    <a:lnTo>
                      <a:pt x="1703" y="2160"/>
                    </a:lnTo>
                    <a:lnTo>
                      <a:pt x="1737" y="2176"/>
                    </a:lnTo>
                    <a:lnTo>
                      <a:pt x="1769" y="2199"/>
                    </a:lnTo>
                    <a:lnTo>
                      <a:pt x="1796" y="2225"/>
                    </a:lnTo>
                    <a:lnTo>
                      <a:pt x="1818" y="2257"/>
                    </a:lnTo>
                    <a:lnTo>
                      <a:pt x="1834" y="2292"/>
                    </a:lnTo>
                    <a:lnTo>
                      <a:pt x="1845" y="2330"/>
                    </a:lnTo>
                    <a:lnTo>
                      <a:pt x="1849" y="2370"/>
                    </a:lnTo>
                    <a:lnTo>
                      <a:pt x="1845" y="2411"/>
                    </a:lnTo>
                    <a:lnTo>
                      <a:pt x="1834" y="2449"/>
                    </a:lnTo>
                    <a:lnTo>
                      <a:pt x="1818" y="2485"/>
                    </a:lnTo>
                    <a:lnTo>
                      <a:pt x="1796" y="2516"/>
                    </a:lnTo>
                    <a:lnTo>
                      <a:pt x="1769" y="2543"/>
                    </a:lnTo>
                    <a:lnTo>
                      <a:pt x="1737" y="2566"/>
                    </a:lnTo>
                    <a:lnTo>
                      <a:pt x="1703" y="2582"/>
                    </a:lnTo>
                    <a:lnTo>
                      <a:pt x="1664" y="2592"/>
                    </a:lnTo>
                    <a:lnTo>
                      <a:pt x="1623" y="2596"/>
                    </a:lnTo>
                    <a:lnTo>
                      <a:pt x="1583" y="2592"/>
                    </a:lnTo>
                    <a:lnTo>
                      <a:pt x="1544" y="2582"/>
                    </a:lnTo>
                    <a:lnTo>
                      <a:pt x="1510" y="2566"/>
                    </a:lnTo>
                    <a:lnTo>
                      <a:pt x="1478" y="2543"/>
                    </a:lnTo>
                    <a:lnTo>
                      <a:pt x="1451" y="2516"/>
                    </a:lnTo>
                    <a:lnTo>
                      <a:pt x="1429" y="2485"/>
                    </a:lnTo>
                    <a:lnTo>
                      <a:pt x="1413" y="2449"/>
                    </a:lnTo>
                    <a:lnTo>
                      <a:pt x="1402" y="2411"/>
                    </a:lnTo>
                    <a:lnTo>
                      <a:pt x="1398" y="2370"/>
                    </a:lnTo>
                    <a:lnTo>
                      <a:pt x="1402" y="2330"/>
                    </a:lnTo>
                    <a:lnTo>
                      <a:pt x="1413" y="2292"/>
                    </a:lnTo>
                    <a:lnTo>
                      <a:pt x="1429" y="2257"/>
                    </a:lnTo>
                    <a:lnTo>
                      <a:pt x="1451" y="2225"/>
                    </a:lnTo>
                    <a:lnTo>
                      <a:pt x="1478" y="2199"/>
                    </a:lnTo>
                    <a:lnTo>
                      <a:pt x="1510" y="2176"/>
                    </a:lnTo>
                    <a:lnTo>
                      <a:pt x="1544" y="2160"/>
                    </a:lnTo>
                    <a:lnTo>
                      <a:pt x="1583" y="2149"/>
                    </a:lnTo>
                    <a:lnTo>
                      <a:pt x="1623" y="2145"/>
                    </a:lnTo>
                    <a:close/>
                    <a:moveTo>
                      <a:pt x="1582" y="1254"/>
                    </a:moveTo>
                    <a:lnTo>
                      <a:pt x="1578" y="1256"/>
                    </a:lnTo>
                    <a:lnTo>
                      <a:pt x="1574" y="1264"/>
                    </a:lnTo>
                    <a:lnTo>
                      <a:pt x="1572" y="1278"/>
                    </a:lnTo>
                    <a:lnTo>
                      <a:pt x="1567" y="1369"/>
                    </a:lnTo>
                    <a:lnTo>
                      <a:pt x="1554" y="1456"/>
                    </a:lnTo>
                    <a:lnTo>
                      <a:pt x="1534" y="1542"/>
                    </a:lnTo>
                    <a:lnTo>
                      <a:pt x="1506" y="1623"/>
                    </a:lnTo>
                    <a:lnTo>
                      <a:pt x="1474" y="1700"/>
                    </a:lnTo>
                    <a:lnTo>
                      <a:pt x="1434" y="1773"/>
                    </a:lnTo>
                    <a:lnTo>
                      <a:pt x="1390" y="1842"/>
                    </a:lnTo>
                    <a:lnTo>
                      <a:pt x="1341" y="1906"/>
                    </a:lnTo>
                    <a:lnTo>
                      <a:pt x="1288" y="1964"/>
                    </a:lnTo>
                    <a:lnTo>
                      <a:pt x="1231" y="2019"/>
                    </a:lnTo>
                    <a:lnTo>
                      <a:pt x="1170" y="2066"/>
                    </a:lnTo>
                    <a:lnTo>
                      <a:pt x="1106" y="2108"/>
                    </a:lnTo>
                    <a:lnTo>
                      <a:pt x="1039" y="2143"/>
                    </a:lnTo>
                    <a:lnTo>
                      <a:pt x="970" y="2171"/>
                    </a:lnTo>
                    <a:lnTo>
                      <a:pt x="900" y="2193"/>
                    </a:lnTo>
                    <a:lnTo>
                      <a:pt x="828" y="2207"/>
                    </a:lnTo>
                    <a:lnTo>
                      <a:pt x="825" y="2288"/>
                    </a:lnTo>
                    <a:lnTo>
                      <a:pt x="824" y="2371"/>
                    </a:lnTo>
                    <a:lnTo>
                      <a:pt x="827" y="2474"/>
                    </a:lnTo>
                    <a:lnTo>
                      <a:pt x="835" y="2574"/>
                    </a:lnTo>
                    <a:lnTo>
                      <a:pt x="848" y="2669"/>
                    </a:lnTo>
                    <a:lnTo>
                      <a:pt x="865" y="2763"/>
                    </a:lnTo>
                    <a:lnTo>
                      <a:pt x="888" y="2853"/>
                    </a:lnTo>
                    <a:lnTo>
                      <a:pt x="914" y="2939"/>
                    </a:lnTo>
                    <a:lnTo>
                      <a:pt x="964" y="2993"/>
                    </a:lnTo>
                    <a:lnTo>
                      <a:pt x="1017" y="3040"/>
                    </a:lnTo>
                    <a:lnTo>
                      <a:pt x="1073" y="3083"/>
                    </a:lnTo>
                    <a:lnTo>
                      <a:pt x="1131" y="3122"/>
                    </a:lnTo>
                    <a:lnTo>
                      <a:pt x="1194" y="3155"/>
                    </a:lnTo>
                    <a:lnTo>
                      <a:pt x="1257" y="3183"/>
                    </a:lnTo>
                    <a:lnTo>
                      <a:pt x="1324" y="3208"/>
                    </a:lnTo>
                    <a:lnTo>
                      <a:pt x="1392" y="3229"/>
                    </a:lnTo>
                    <a:lnTo>
                      <a:pt x="1461" y="3248"/>
                    </a:lnTo>
                    <a:lnTo>
                      <a:pt x="1530" y="3263"/>
                    </a:lnTo>
                    <a:lnTo>
                      <a:pt x="1600" y="3273"/>
                    </a:lnTo>
                    <a:lnTo>
                      <a:pt x="1669" y="3283"/>
                    </a:lnTo>
                    <a:lnTo>
                      <a:pt x="1740" y="3291"/>
                    </a:lnTo>
                    <a:lnTo>
                      <a:pt x="1808" y="3296"/>
                    </a:lnTo>
                    <a:lnTo>
                      <a:pt x="1833" y="3261"/>
                    </a:lnTo>
                    <a:lnTo>
                      <a:pt x="1865" y="3231"/>
                    </a:lnTo>
                    <a:lnTo>
                      <a:pt x="1902" y="3204"/>
                    </a:lnTo>
                    <a:lnTo>
                      <a:pt x="1944" y="3180"/>
                    </a:lnTo>
                    <a:lnTo>
                      <a:pt x="1991" y="3162"/>
                    </a:lnTo>
                    <a:lnTo>
                      <a:pt x="2043" y="3148"/>
                    </a:lnTo>
                    <a:lnTo>
                      <a:pt x="2096" y="3139"/>
                    </a:lnTo>
                    <a:lnTo>
                      <a:pt x="2153" y="3136"/>
                    </a:lnTo>
                    <a:lnTo>
                      <a:pt x="2209" y="3139"/>
                    </a:lnTo>
                    <a:lnTo>
                      <a:pt x="2262" y="3147"/>
                    </a:lnTo>
                    <a:lnTo>
                      <a:pt x="2313" y="3162"/>
                    </a:lnTo>
                    <a:lnTo>
                      <a:pt x="2359" y="3179"/>
                    </a:lnTo>
                    <a:lnTo>
                      <a:pt x="2400" y="3201"/>
                    </a:lnTo>
                    <a:lnTo>
                      <a:pt x="2438" y="3228"/>
                    </a:lnTo>
                    <a:lnTo>
                      <a:pt x="2469" y="3259"/>
                    </a:lnTo>
                    <a:lnTo>
                      <a:pt x="2496" y="3292"/>
                    </a:lnTo>
                    <a:lnTo>
                      <a:pt x="2515" y="3326"/>
                    </a:lnTo>
                    <a:lnTo>
                      <a:pt x="2527" y="3365"/>
                    </a:lnTo>
                    <a:lnTo>
                      <a:pt x="2531" y="3405"/>
                    </a:lnTo>
                    <a:lnTo>
                      <a:pt x="2527" y="3443"/>
                    </a:lnTo>
                    <a:lnTo>
                      <a:pt x="2515" y="3482"/>
                    </a:lnTo>
                    <a:lnTo>
                      <a:pt x="2496" y="3518"/>
                    </a:lnTo>
                    <a:lnTo>
                      <a:pt x="2469" y="3550"/>
                    </a:lnTo>
                    <a:lnTo>
                      <a:pt x="2438" y="3580"/>
                    </a:lnTo>
                    <a:lnTo>
                      <a:pt x="2400" y="3607"/>
                    </a:lnTo>
                    <a:lnTo>
                      <a:pt x="2359" y="3630"/>
                    </a:lnTo>
                    <a:lnTo>
                      <a:pt x="2313" y="3648"/>
                    </a:lnTo>
                    <a:lnTo>
                      <a:pt x="2262" y="3662"/>
                    </a:lnTo>
                    <a:lnTo>
                      <a:pt x="2209" y="3670"/>
                    </a:lnTo>
                    <a:lnTo>
                      <a:pt x="2153" y="3672"/>
                    </a:lnTo>
                    <a:lnTo>
                      <a:pt x="2093" y="3670"/>
                    </a:lnTo>
                    <a:lnTo>
                      <a:pt x="2037" y="3660"/>
                    </a:lnTo>
                    <a:lnTo>
                      <a:pt x="1986" y="3644"/>
                    </a:lnTo>
                    <a:lnTo>
                      <a:pt x="1936" y="3624"/>
                    </a:lnTo>
                    <a:lnTo>
                      <a:pt x="1894" y="3599"/>
                    </a:lnTo>
                    <a:lnTo>
                      <a:pt x="1857" y="3570"/>
                    </a:lnTo>
                    <a:lnTo>
                      <a:pt x="1825" y="3538"/>
                    </a:lnTo>
                    <a:lnTo>
                      <a:pt x="1801" y="3501"/>
                    </a:lnTo>
                    <a:lnTo>
                      <a:pt x="1717" y="3495"/>
                    </a:lnTo>
                    <a:lnTo>
                      <a:pt x="1631" y="3486"/>
                    </a:lnTo>
                    <a:lnTo>
                      <a:pt x="1544" y="3474"/>
                    </a:lnTo>
                    <a:lnTo>
                      <a:pt x="1458" y="3458"/>
                    </a:lnTo>
                    <a:lnTo>
                      <a:pt x="1372" y="3438"/>
                    </a:lnTo>
                    <a:lnTo>
                      <a:pt x="1285" y="3413"/>
                    </a:lnTo>
                    <a:lnTo>
                      <a:pt x="1200" y="3384"/>
                    </a:lnTo>
                    <a:lnTo>
                      <a:pt x="1118" y="3348"/>
                    </a:lnTo>
                    <a:lnTo>
                      <a:pt x="1178" y="3430"/>
                    </a:lnTo>
                    <a:lnTo>
                      <a:pt x="1240" y="3507"/>
                    </a:lnTo>
                    <a:lnTo>
                      <a:pt x="1305" y="3579"/>
                    </a:lnTo>
                    <a:lnTo>
                      <a:pt x="1373" y="3646"/>
                    </a:lnTo>
                    <a:lnTo>
                      <a:pt x="1443" y="3707"/>
                    </a:lnTo>
                    <a:lnTo>
                      <a:pt x="1514" y="3764"/>
                    </a:lnTo>
                    <a:lnTo>
                      <a:pt x="1587" y="3816"/>
                    </a:lnTo>
                    <a:lnTo>
                      <a:pt x="1659" y="3861"/>
                    </a:lnTo>
                    <a:lnTo>
                      <a:pt x="1732" y="3902"/>
                    </a:lnTo>
                    <a:lnTo>
                      <a:pt x="1804" y="3938"/>
                    </a:lnTo>
                    <a:lnTo>
                      <a:pt x="1874" y="3968"/>
                    </a:lnTo>
                    <a:lnTo>
                      <a:pt x="1943" y="3993"/>
                    </a:lnTo>
                    <a:lnTo>
                      <a:pt x="2010" y="4011"/>
                    </a:lnTo>
                    <a:lnTo>
                      <a:pt x="2075" y="4026"/>
                    </a:lnTo>
                    <a:lnTo>
                      <a:pt x="2136" y="4034"/>
                    </a:lnTo>
                    <a:lnTo>
                      <a:pt x="2193" y="4037"/>
                    </a:lnTo>
                    <a:lnTo>
                      <a:pt x="2242" y="4035"/>
                    </a:lnTo>
                    <a:lnTo>
                      <a:pt x="2295" y="4029"/>
                    </a:lnTo>
                    <a:lnTo>
                      <a:pt x="2350" y="4018"/>
                    </a:lnTo>
                    <a:lnTo>
                      <a:pt x="2407" y="4003"/>
                    </a:lnTo>
                    <a:lnTo>
                      <a:pt x="2465" y="3985"/>
                    </a:lnTo>
                    <a:lnTo>
                      <a:pt x="2527" y="3962"/>
                    </a:lnTo>
                    <a:lnTo>
                      <a:pt x="2588" y="3936"/>
                    </a:lnTo>
                    <a:lnTo>
                      <a:pt x="2650" y="3905"/>
                    </a:lnTo>
                    <a:lnTo>
                      <a:pt x="2713" y="3870"/>
                    </a:lnTo>
                    <a:lnTo>
                      <a:pt x="2775" y="3832"/>
                    </a:lnTo>
                    <a:lnTo>
                      <a:pt x="2839" y="3788"/>
                    </a:lnTo>
                    <a:lnTo>
                      <a:pt x="2900" y="3741"/>
                    </a:lnTo>
                    <a:lnTo>
                      <a:pt x="2963" y="3691"/>
                    </a:lnTo>
                    <a:lnTo>
                      <a:pt x="3022" y="3638"/>
                    </a:lnTo>
                    <a:lnTo>
                      <a:pt x="3081" y="3579"/>
                    </a:lnTo>
                    <a:lnTo>
                      <a:pt x="3138" y="3517"/>
                    </a:lnTo>
                    <a:lnTo>
                      <a:pt x="3192" y="3451"/>
                    </a:lnTo>
                    <a:lnTo>
                      <a:pt x="3246" y="3381"/>
                    </a:lnTo>
                    <a:lnTo>
                      <a:pt x="3295" y="3308"/>
                    </a:lnTo>
                    <a:lnTo>
                      <a:pt x="3341" y="3231"/>
                    </a:lnTo>
                    <a:lnTo>
                      <a:pt x="3384" y="3150"/>
                    </a:lnTo>
                    <a:lnTo>
                      <a:pt x="3424" y="3066"/>
                    </a:lnTo>
                    <a:lnTo>
                      <a:pt x="3458" y="2977"/>
                    </a:lnTo>
                    <a:lnTo>
                      <a:pt x="3489" y="2885"/>
                    </a:lnTo>
                    <a:lnTo>
                      <a:pt x="3514" y="2789"/>
                    </a:lnTo>
                    <a:lnTo>
                      <a:pt x="3535" y="2691"/>
                    </a:lnTo>
                    <a:lnTo>
                      <a:pt x="3550" y="2588"/>
                    </a:lnTo>
                    <a:lnTo>
                      <a:pt x="3559" y="2482"/>
                    </a:lnTo>
                    <a:lnTo>
                      <a:pt x="3562" y="2371"/>
                    </a:lnTo>
                    <a:lnTo>
                      <a:pt x="3561" y="2274"/>
                    </a:lnTo>
                    <a:lnTo>
                      <a:pt x="3557" y="2179"/>
                    </a:lnTo>
                    <a:lnTo>
                      <a:pt x="3550" y="2087"/>
                    </a:lnTo>
                    <a:lnTo>
                      <a:pt x="3499" y="2044"/>
                    </a:lnTo>
                    <a:lnTo>
                      <a:pt x="3442" y="2004"/>
                    </a:lnTo>
                    <a:lnTo>
                      <a:pt x="3379" y="1966"/>
                    </a:lnTo>
                    <a:lnTo>
                      <a:pt x="3308" y="1931"/>
                    </a:lnTo>
                    <a:lnTo>
                      <a:pt x="3232" y="1898"/>
                    </a:lnTo>
                    <a:lnTo>
                      <a:pt x="3151" y="1867"/>
                    </a:lnTo>
                    <a:lnTo>
                      <a:pt x="3065" y="1841"/>
                    </a:lnTo>
                    <a:lnTo>
                      <a:pt x="2972" y="1817"/>
                    </a:lnTo>
                    <a:lnTo>
                      <a:pt x="2875" y="1796"/>
                    </a:lnTo>
                    <a:lnTo>
                      <a:pt x="2774" y="1778"/>
                    </a:lnTo>
                    <a:lnTo>
                      <a:pt x="2667" y="1764"/>
                    </a:lnTo>
                    <a:lnTo>
                      <a:pt x="2698" y="1801"/>
                    </a:lnTo>
                    <a:lnTo>
                      <a:pt x="2726" y="1843"/>
                    </a:lnTo>
                    <a:lnTo>
                      <a:pt x="2751" y="1890"/>
                    </a:lnTo>
                    <a:lnTo>
                      <a:pt x="2774" y="1943"/>
                    </a:lnTo>
                    <a:lnTo>
                      <a:pt x="2792" y="2000"/>
                    </a:lnTo>
                    <a:lnTo>
                      <a:pt x="2753" y="1972"/>
                    </a:lnTo>
                    <a:lnTo>
                      <a:pt x="2709" y="1947"/>
                    </a:lnTo>
                    <a:lnTo>
                      <a:pt x="2661" y="1925"/>
                    </a:lnTo>
                    <a:lnTo>
                      <a:pt x="2612" y="1905"/>
                    </a:lnTo>
                    <a:lnTo>
                      <a:pt x="2559" y="1886"/>
                    </a:lnTo>
                    <a:lnTo>
                      <a:pt x="2504" y="1867"/>
                    </a:lnTo>
                    <a:lnTo>
                      <a:pt x="2447" y="1850"/>
                    </a:lnTo>
                    <a:lnTo>
                      <a:pt x="2388" y="1831"/>
                    </a:lnTo>
                    <a:lnTo>
                      <a:pt x="2327" y="1813"/>
                    </a:lnTo>
                    <a:lnTo>
                      <a:pt x="2266" y="1792"/>
                    </a:lnTo>
                    <a:lnTo>
                      <a:pt x="2205" y="1769"/>
                    </a:lnTo>
                    <a:lnTo>
                      <a:pt x="2141" y="1742"/>
                    </a:lnTo>
                    <a:lnTo>
                      <a:pt x="2079" y="1713"/>
                    </a:lnTo>
                    <a:lnTo>
                      <a:pt x="2016" y="1680"/>
                    </a:lnTo>
                    <a:lnTo>
                      <a:pt x="1954" y="1641"/>
                    </a:lnTo>
                    <a:lnTo>
                      <a:pt x="1893" y="1597"/>
                    </a:lnTo>
                    <a:lnTo>
                      <a:pt x="1831" y="1547"/>
                    </a:lnTo>
                    <a:lnTo>
                      <a:pt x="1772" y="1491"/>
                    </a:lnTo>
                    <a:lnTo>
                      <a:pt x="1715" y="1427"/>
                    </a:lnTo>
                    <a:lnTo>
                      <a:pt x="1685" y="1393"/>
                    </a:lnTo>
                    <a:lnTo>
                      <a:pt x="1660" y="1359"/>
                    </a:lnTo>
                    <a:lnTo>
                      <a:pt x="1660" y="1359"/>
                    </a:lnTo>
                    <a:lnTo>
                      <a:pt x="1660" y="1359"/>
                    </a:lnTo>
                    <a:lnTo>
                      <a:pt x="1640" y="1331"/>
                    </a:lnTo>
                    <a:lnTo>
                      <a:pt x="1623" y="1307"/>
                    </a:lnTo>
                    <a:lnTo>
                      <a:pt x="1610" y="1287"/>
                    </a:lnTo>
                    <a:lnTo>
                      <a:pt x="1598" y="1272"/>
                    </a:lnTo>
                    <a:lnTo>
                      <a:pt x="1588" y="1260"/>
                    </a:lnTo>
                    <a:lnTo>
                      <a:pt x="1582" y="1254"/>
                    </a:lnTo>
                    <a:close/>
                    <a:moveTo>
                      <a:pt x="2193" y="234"/>
                    </a:moveTo>
                    <a:lnTo>
                      <a:pt x="2060" y="237"/>
                    </a:lnTo>
                    <a:lnTo>
                      <a:pt x="1932" y="245"/>
                    </a:lnTo>
                    <a:lnTo>
                      <a:pt x="1810" y="258"/>
                    </a:lnTo>
                    <a:lnTo>
                      <a:pt x="1693" y="277"/>
                    </a:lnTo>
                    <a:lnTo>
                      <a:pt x="1580" y="301"/>
                    </a:lnTo>
                    <a:lnTo>
                      <a:pt x="1474" y="330"/>
                    </a:lnTo>
                    <a:lnTo>
                      <a:pt x="1372" y="364"/>
                    </a:lnTo>
                    <a:lnTo>
                      <a:pt x="1275" y="404"/>
                    </a:lnTo>
                    <a:lnTo>
                      <a:pt x="1183" y="450"/>
                    </a:lnTo>
                    <a:lnTo>
                      <a:pt x="1097" y="499"/>
                    </a:lnTo>
                    <a:lnTo>
                      <a:pt x="1015" y="555"/>
                    </a:lnTo>
                    <a:lnTo>
                      <a:pt x="940" y="614"/>
                    </a:lnTo>
                    <a:lnTo>
                      <a:pt x="868" y="680"/>
                    </a:lnTo>
                    <a:lnTo>
                      <a:pt x="803" y="751"/>
                    </a:lnTo>
                    <a:lnTo>
                      <a:pt x="743" y="826"/>
                    </a:lnTo>
                    <a:lnTo>
                      <a:pt x="687" y="907"/>
                    </a:lnTo>
                    <a:lnTo>
                      <a:pt x="638" y="992"/>
                    </a:lnTo>
                    <a:lnTo>
                      <a:pt x="594" y="1084"/>
                    </a:lnTo>
                    <a:lnTo>
                      <a:pt x="556" y="1178"/>
                    </a:lnTo>
                    <a:lnTo>
                      <a:pt x="522" y="1279"/>
                    </a:lnTo>
                    <a:lnTo>
                      <a:pt x="494" y="1385"/>
                    </a:lnTo>
                    <a:lnTo>
                      <a:pt x="472" y="1495"/>
                    </a:lnTo>
                    <a:lnTo>
                      <a:pt x="456" y="1611"/>
                    </a:lnTo>
                    <a:lnTo>
                      <a:pt x="444" y="1730"/>
                    </a:lnTo>
                    <a:lnTo>
                      <a:pt x="439" y="1855"/>
                    </a:lnTo>
                    <a:lnTo>
                      <a:pt x="587" y="1855"/>
                    </a:lnTo>
                    <a:lnTo>
                      <a:pt x="609" y="1738"/>
                    </a:lnTo>
                    <a:lnTo>
                      <a:pt x="634" y="1627"/>
                    </a:lnTo>
                    <a:lnTo>
                      <a:pt x="663" y="1519"/>
                    </a:lnTo>
                    <a:lnTo>
                      <a:pt x="696" y="1416"/>
                    </a:lnTo>
                    <a:lnTo>
                      <a:pt x="735" y="1319"/>
                    </a:lnTo>
                    <a:lnTo>
                      <a:pt x="779" y="1226"/>
                    </a:lnTo>
                    <a:lnTo>
                      <a:pt x="825" y="1139"/>
                    </a:lnTo>
                    <a:lnTo>
                      <a:pt x="877" y="1056"/>
                    </a:lnTo>
                    <a:lnTo>
                      <a:pt x="934" y="978"/>
                    </a:lnTo>
                    <a:lnTo>
                      <a:pt x="995" y="903"/>
                    </a:lnTo>
                    <a:lnTo>
                      <a:pt x="1063" y="834"/>
                    </a:lnTo>
                    <a:lnTo>
                      <a:pt x="1134" y="770"/>
                    </a:lnTo>
                    <a:lnTo>
                      <a:pt x="1208" y="713"/>
                    </a:lnTo>
                    <a:lnTo>
                      <a:pt x="1288" y="660"/>
                    </a:lnTo>
                    <a:lnTo>
                      <a:pt x="1372" y="613"/>
                    </a:lnTo>
                    <a:lnTo>
                      <a:pt x="1461" y="571"/>
                    </a:lnTo>
                    <a:lnTo>
                      <a:pt x="1552" y="535"/>
                    </a:lnTo>
                    <a:lnTo>
                      <a:pt x="1649" y="504"/>
                    </a:lnTo>
                    <a:lnTo>
                      <a:pt x="1749" y="479"/>
                    </a:lnTo>
                    <a:lnTo>
                      <a:pt x="1854" y="460"/>
                    </a:lnTo>
                    <a:lnTo>
                      <a:pt x="1963" y="446"/>
                    </a:lnTo>
                    <a:lnTo>
                      <a:pt x="2076" y="438"/>
                    </a:lnTo>
                    <a:lnTo>
                      <a:pt x="2193" y="435"/>
                    </a:lnTo>
                    <a:lnTo>
                      <a:pt x="2310" y="438"/>
                    </a:lnTo>
                    <a:lnTo>
                      <a:pt x="2423" y="446"/>
                    </a:lnTo>
                    <a:lnTo>
                      <a:pt x="2532" y="460"/>
                    </a:lnTo>
                    <a:lnTo>
                      <a:pt x="2637" y="479"/>
                    </a:lnTo>
                    <a:lnTo>
                      <a:pt x="2737" y="504"/>
                    </a:lnTo>
                    <a:lnTo>
                      <a:pt x="2834" y="535"/>
                    </a:lnTo>
                    <a:lnTo>
                      <a:pt x="2925" y="571"/>
                    </a:lnTo>
                    <a:lnTo>
                      <a:pt x="3014" y="613"/>
                    </a:lnTo>
                    <a:lnTo>
                      <a:pt x="3098" y="660"/>
                    </a:lnTo>
                    <a:lnTo>
                      <a:pt x="3178" y="713"/>
                    </a:lnTo>
                    <a:lnTo>
                      <a:pt x="3252" y="770"/>
                    </a:lnTo>
                    <a:lnTo>
                      <a:pt x="3323" y="834"/>
                    </a:lnTo>
                    <a:lnTo>
                      <a:pt x="3391" y="903"/>
                    </a:lnTo>
                    <a:lnTo>
                      <a:pt x="3452" y="978"/>
                    </a:lnTo>
                    <a:lnTo>
                      <a:pt x="3509" y="1056"/>
                    </a:lnTo>
                    <a:lnTo>
                      <a:pt x="3561" y="1139"/>
                    </a:lnTo>
                    <a:lnTo>
                      <a:pt x="3607" y="1226"/>
                    </a:lnTo>
                    <a:lnTo>
                      <a:pt x="3651" y="1319"/>
                    </a:lnTo>
                    <a:lnTo>
                      <a:pt x="3690" y="1416"/>
                    </a:lnTo>
                    <a:lnTo>
                      <a:pt x="3723" y="1519"/>
                    </a:lnTo>
                    <a:lnTo>
                      <a:pt x="3752" y="1627"/>
                    </a:lnTo>
                    <a:lnTo>
                      <a:pt x="3777" y="1738"/>
                    </a:lnTo>
                    <a:lnTo>
                      <a:pt x="3799" y="1855"/>
                    </a:lnTo>
                    <a:lnTo>
                      <a:pt x="3947" y="1855"/>
                    </a:lnTo>
                    <a:lnTo>
                      <a:pt x="3942" y="1730"/>
                    </a:lnTo>
                    <a:lnTo>
                      <a:pt x="3930" y="1611"/>
                    </a:lnTo>
                    <a:lnTo>
                      <a:pt x="3914" y="1495"/>
                    </a:lnTo>
                    <a:lnTo>
                      <a:pt x="3892" y="1385"/>
                    </a:lnTo>
                    <a:lnTo>
                      <a:pt x="3864" y="1279"/>
                    </a:lnTo>
                    <a:lnTo>
                      <a:pt x="3830" y="1178"/>
                    </a:lnTo>
                    <a:lnTo>
                      <a:pt x="3792" y="1084"/>
                    </a:lnTo>
                    <a:lnTo>
                      <a:pt x="3748" y="992"/>
                    </a:lnTo>
                    <a:lnTo>
                      <a:pt x="3699" y="907"/>
                    </a:lnTo>
                    <a:lnTo>
                      <a:pt x="3643" y="826"/>
                    </a:lnTo>
                    <a:lnTo>
                      <a:pt x="3583" y="751"/>
                    </a:lnTo>
                    <a:lnTo>
                      <a:pt x="3518" y="680"/>
                    </a:lnTo>
                    <a:lnTo>
                      <a:pt x="3446" y="614"/>
                    </a:lnTo>
                    <a:lnTo>
                      <a:pt x="3371" y="555"/>
                    </a:lnTo>
                    <a:lnTo>
                      <a:pt x="3290" y="499"/>
                    </a:lnTo>
                    <a:lnTo>
                      <a:pt x="3203" y="450"/>
                    </a:lnTo>
                    <a:lnTo>
                      <a:pt x="3111" y="404"/>
                    </a:lnTo>
                    <a:lnTo>
                      <a:pt x="3014" y="364"/>
                    </a:lnTo>
                    <a:lnTo>
                      <a:pt x="2912" y="330"/>
                    </a:lnTo>
                    <a:lnTo>
                      <a:pt x="2806" y="301"/>
                    </a:lnTo>
                    <a:lnTo>
                      <a:pt x="2693" y="277"/>
                    </a:lnTo>
                    <a:lnTo>
                      <a:pt x="2576" y="258"/>
                    </a:lnTo>
                    <a:lnTo>
                      <a:pt x="2454" y="245"/>
                    </a:lnTo>
                    <a:lnTo>
                      <a:pt x="2326" y="237"/>
                    </a:lnTo>
                    <a:lnTo>
                      <a:pt x="2193" y="234"/>
                    </a:lnTo>
                    <a:close/>
                    <a:moveTo>
                      <a:pt x="2192" y="0"/>
                    </a:moveTo>
                    <a:lnTo>
                      <a:pt x="2193" y="0"/>
                    </a:lnTo>
                    <a:lnTo>
                      <a:pt x="2326" y="3"/>
                    </a:lnTo>
                    <a:lnTo>
                      <a:pt x="2454" y="11"/>
                    </a:lnTo>
                    <a:lnTo>
                      <a:pt x="2577" y="23"/>
                    </a:lnTo>
                    <a:lnTo>
                      <a:pt x="2697" y="41"/>
                    </a:lnTo>
                    <a:lnTo>
                      <a:pt x="2812" y="64"/>
                    </a:lnTo>
                    <a:lnTo>
                      <a:pt x="2924" y="90"/>
                    </a:lnTo>
                    <a:lnTo>
                      <a:pt x="3030" y="124"/>
                    </a:lnTo>
                    <a:lnTo>
                      <a:pt x="3133" y="161"/>
                    </a:lnTo>
                    <a:lnTo>
                      <a:pt x="3231" y="203"/>
                    </a:lnTo>
                    <a:lnTo>
                      <a:pt x="3324" y="251"/>
                    </a:lnTo>
                    <a:lnTo>
                      <a:pt x="3414" y="305"/>
                    </a:lnTo>
                    <a:lnTo>
                      <a:pt x="3498" y="362"/>
                    </a:lnTo>
                    <a:lnTo>
                      <a:pt x="3579" y="424"/>
                    </a:lnTo>
                    <a:lnTo>
                      <a:pt x="3655" y="491"/>
                    </a:lnTo>
                    <a:lnTo>
                      <a:pt x="3727" y="564"/>
                    </a:lnTo>
                    <a:lnTo>
                      <a:pt x="3793" y="641"/>
                    </a:lnTo>
                    <a:lnTo>
                      <a:pt x="3854" y="722"/>
                    </a:lnTo>
                    <a:lnTo>
                      <a:pt x="3910" y="809"/>
                    </a:lnTo>
                    <a:lnTo>
                      <a:pt x="3961" y="898"/>
                    </a:lnTo>
                    <a:lnTo>
                      <a:pt x="4006" y="994"/>
                    </a:lnTo>
                    <a:lnTo>
                      <a:pt x="4047" y="1092"/>
                    </a:lnTo>
                    <a:lnTo>
                      <a:pt x="4082" y="1196"/>
                    </a:lnTo>
                    <a:lnTo>
                      <a:pt x="4112" y="1302"/>
                    </a:lnTo>
                    <a:lnTo>
                      <a:pt x="4136" y="1414"/>
                    </a:lnTo>
                    <a:lnTo>
                      <a:pt x="4156" y="1530"/>
                    </a:lnTo>
                    <a:lnTo>
                      <a:pt x="4169" y="1651"/>
                    </a:lnTo>
                    <a:lnTo>
                      <a:pt x="4179" y="1774"/>
                    </a:lnTo>
                    <a:lnTo>
                      <a:pt x="4183" y="1902"/>
                    </a:lnTo>
                    <a:lnTo>
                      <a:pt x="4225" y="1930"/>
                    </a:lnTo>
                    <a:lnTo>
                      <a:pt x="4265" y="1963"/>
                    </a:lnTo>
                    <a:lnTo>
                      <a:pt x="4300" y="2000"/>
                    </a:lnTo>
                    <a:lnTo>
                      <a:pt x="4330" y="2043"/>
                    </a:lnTo>
                    <a:lnTo>
                      <a:pt x="4354" y="2089"/>
                    </a:lnTo>
                    <a:lnTo>
                      <a:pt x="4371" y="2139"/>
                    </a:lnTo>
                    <a:lnTo>
                      <a:pt x="4382" y="2191"/>
                    </a:lnTo>
                    <a:lnTo>
                      <a:pt x="4386" y="2245"/>
                    </a:lnTo>
                    <a:lnTo>
                      <a:pt x="4386" y="2673"/>
                    </a:lnTo>
                    <a:lnTo>
                      <a:pt x="4382" y="2727"/>
                    </a:lnTo>
                    <a:lnTo>
                      <a:pt x="4373" y="2777"/>
                    </a:lnTo>
                    <a:lnTo>
                      <a:pt x="4355" y="2825"/>
                    </a:lnTo>
                    <a:lnTo>
                      <a:pt x="4333" y="2870"/>
                    </a:lnTo>
                    <a:lnTo>
                      <a:pt x="4305" y="2911"/>
                    </a:lnTo>
                    <a:lnTo>
                      <a:pt x="4272" y="2949"/>
                    </a:lnTo>
                    <a:lnTo>
                      <a:pt x="4234" y="2982"/>
                    </a:lnTo>
                    <a:lnTo>
                      <a:pt x="4193" y="3010"/>
                    </a:lnTo>
                    <a:lnTo>
                      <a:pt x="4148" y="3033"/>
                    </a:lnTo>
                    <a:lnTo>
                      <a:pt x="4100" y="3048"/>
                    </a:lnTo>
                    <a:lnTo>
                      <a:pt x="4050" y="3059"/>
                    </a:lnTo>
                    <a:lnTo>
                      <a:pt x="3997" y="3063"/>
                    </a:lnTo>
                    <a:lnTo>
                      <a:pt x="3715" y="3063"/>
                    </a:lnTo>
                    <a:lnTo>
                      <a:pt x="3672" y="3172"/>
                    </a:lnTo>
                    <a:lnTo>
                      <a:pt x="3623" y="3276"/>
                    </a:lnTo>
                    <a:lnTo>
                      <a:pt x="3570" y="3377"/>
                    </a:lnTo>
                    <a:lnTo>
                      <a:pt x="3511" y="3473"/>
                    </a:lnTo>
                    <a:lnTo>
                      <a:pt x="3449" y="3563"/>
                    </a:lnTo>
                    <a:lnTo>
                      <a:pt x="3383" y="3650"/>
                    </a:lnTo>
                    <a:lnTo>
                      <a:pt x="3313" y="3731"/>
                    </a:lnTo>
                    <a:lnTo>
                      <a:pt x="3240" y="3808"/>
                    </a:lnTo>
                    <a:lnTo>
                      <a:pt x="3165" y="3880"/>
                    </a:lnTo>
                    <a:lnTo>
                      <a:pt x="3086" y="3946"/>
                    </a:lnTo>
                    <a:lnTo>
                      <a:pt x="3006" y="4007"/>
                    </a:lnTo>
                    <a:lnTo>
                      <a:pt x="2925" y="4063"/>
                    </a:lnTo>
                    <a:lnTo>
                      <a:pt x="2843" y="4114"/>
                    </a:lnTo>
                    <a:lnTo>
                      <a:pt x="2759" y="4159"/>
                    </a:lnTo>
                    <a:lnTo>
                      <a:pt x="2677" y="4198"/>
                    </a:lnTo>
                    <a:lnTo>
                      <a:pt x="2593" y="4232"/>
                    </a:lnTo>
                    <a:lnTo>
                      <a:pt x="2511" y="4259"/>
                    </a:lnTo>
                    <a:lnTo>
                      <a:pt x="2428" y="4281"/>
                    </a:lnTo>
                    <a:lnTo>
                      <a:pt x="2349" y="4297"/>
                    </a:lnTo>
                    <a:lnTo>
                      <a:pt x="2270" y="4307"/>
                    </a:lnTo>
                    <a:lnTo>
                      <a:pt x="2193" y="4309"/>
                    </a:lnTo>
                    <a:lnTo>
                      <a:pt x="2116" y="4307"/>
                    </a:lnTo>
                    <a:lnTo>
                      <a:pt x="2037" y="4297"/>
                    </a:lnTo>
                    <a:lnTo>
                      <a:pt x="1958" y="4281"/>
                    </a:lnTo>
                    <a:lnTo>
                      <a:pt x="1875" y="4259"/>
                    </a:lnTo>
                    <a:lnTo>
                      <a:pt x="1793" y="4232"/>
                    </a:lnTo>
                    <a:lnTo>
                      <a:pt x="1709" y="4198"/>
                    </a:lnTo>
                    <a:lnTo>
                      <a:pt x="1627" y="4159"/>
                    </a:lnTo>
                    <a:lnTo>
                      <a:pt x="1543" y="4114"/>
                    </a:lnTo>
                    <a:lnTo>
                      <a:pt x="1461" y="4063"/>
                    </a:lnTo>
                    <a:lnTo>
                      <a:pt x="1380" y="4007"/>
                    </a:lnTo>
                    <a:lnTo>
                      <a:pt x="1300" y="3946"/>
                    </a:lnTo>
                    <a:lnTo>
                      <a:pt x="1221" y="3880"/>
                    </a:lnTo>
                    <a:lnTo>
                      <a:pt x="1146" y="3808"/>
                    </a:lnTo>
                    <a:lnTo>
                      <a:pt x="1073" y="3731"/>
                    </a:lnTo>
                    <a:lnTo>
                      <a:pt x="1003" y="3650"/>
                    </a:lnTo>
                    <a:lnTo>
                      <a:pt x="937" y="3563"/>
                    </a:lnTo>
                    <a:lnTo>
                      <a:pt x="875" y="3473"/>
                    </a:lnTo>
                    <a:lnTo>
                      <a:pt x="816" y="3377"/>
                    </a:lnTo>
                    <a:lnTo>
                      <a:pt x="763" y="3276"/>
                    </a:lnTo>
                    <a:lnTo>
                      <a:pt x="714" y="3172"/>
                    </a:lnTo>
                    <a:lnTo>
                      <a:pt x="671" y="3063"/>
                    </a:lnTo>
                    <a:lnTo>
                      <a:pt x="389" y="3063"/>
                    </a:lnTo>
                    <a:lnTo>
                      <a:pt x="336" y="3059"/>
                    </a:lnTo>
                    <a:lnTo>
                      <a:pt x="286" y="3048"/>
                    </a:lnTo>
                    <a:lnTo>
                      <a:pt x="238" y="3033"/>
                    </a:lnTo>
                    <a:lnTo>
                      <a:pt x="193" y="3010"/>
                    </a:lnTo>
                    <a:lnTo>
                      <a:pt x="152" y="2982"/>
                    </a:lnTo>
                    <a:lnTo>
                      <a:pt x="114" y="2949"/>
                    </a:lnTo>
                    <a:lnTo>
                      <a:pt x="81" y="2911"/>
                    </a:lnTo>
                    <a:lnTo>
                      <a:pt x="53" y="2870"/>
                    </a:lnTo>
                    <a:lnTo>
                      <a:pt x="31" y="2825"/>
                    </a:lnTo>
                    <a:lnTo>
                      <a:pt x="13" y="2777"/>
                    </a:lnTo>
                    <a:lnTo>
                      <a:pt x="4" y="2727"/>
                    </a:lnTo>
                    <a:lnTo>
                      <a:pt x="0" y="2673"/>
                    </a:lnTo>
                    <a:lnTo>
                      <a:pt x="0" y="2245"/>
                    </a:lnTo>
                    <a:lnTo>
                      <a:pt x="4" y="2191"/>
                    </a:lnTo>
                    <a:lnTo>
                      <a:pt x="15" y="2139"/>
                    </a:lnTo>
                    <a:lnTo>
                      <a:pt x="32" y="2089"/>
                    </a:lnTo>
                    <a:lnTo>
                      <a:pt x="56" y="2043"/>
                    </a:lnTo>
                    <a:lnTo>
                      <a:pt x="86" y="2000"/>
                    </a:lnTo>
                    <a:lnTo>
                      <a:pt x="121" y="1963"/>
                    </a:lnTo>
                    <a:lnTo>
                      <a:pt x="161" y="1930"/>
                    </a:lnTo>
                    <a:lnTo>
                      <a:pt x="203" y="1902"/>
                    </a:lnTo>
                    <a:lnTo>
                      <a:pt x="207" y="1774"/>
                    </a:lnTo>
                    <a:lnTo>
                      <a:pt x="217" y="1651"/>
                    </a:lnTo>
                    <a:lnTo>
                      <a:pt x="230" y="1530"/>
                    </a:lnTo>
                    <a:lnTo>
                      <a:pt x="250" y="1414"/>
                    </a:lnTo>
                    <a:lnTo>
                      <a:pt x="274" y="1302"/>
                    </a:lnTo>
                    <a:lnTo>
                      <a:pt x="304" y="1196"/>
                    </a:lnTo>
                    <a:lnTo>
                      <a:pt x="339" y="1092"/>
                    </a:lnTo>
                    <a:lnTo>
                      <a:pt x="380" y="994"/>
                    </a:lnTo>
                    <a:lnTo>
                      <a:pt x="425" y="898"/>
                    </a:lnTo>
                    <a:lnTo>
                      <a:pt x="476" y="809"/>
                    </a:lnTo>
                    <a:lnTo>
                      <a:pt x="532" y="722"/>
                    </a:lnTo>
                    <a:lnTo>
                      <a:pt x="593" y="641"/>
                    </a:lnTo>
                    <a:lnTo>
                      <a:pt x="659" y="564"/>
                    </a:lnTo>
                    <a:lnTo>
                      <a:pt x="731" y="491"/>
                    </a:lnTo>
                    <a:lnTo>
                      <a:pt x="807" y="424"/>
                    </a:lnTo>
                    <a:lnTo>
                      <a:pt x="888" y="362"/>
                    </a:lnTo>
                    <a:lnTo>
                      <a:pt x="972" y="305"/>
                    </a:lnTo>
                    <a:lnTo>
                      <a:pt x="1062" y="251"/>
                    </a:lnTo>
                    <a:lnTo>
                      <a:pt x="1155" y="203"/>
                    </a:lnTo>
                    <a:lnTo>
                      <a:pt x="1253" y="161"/>
                    </a:lnTo>
                    <a:lnTo>
                      <a:pt x="1356" y="124"/>
                    </a:lnTo>
                    <a:lnTo>
                      <a:pt x="1462" y="90"/>
                    </a:lnTo>
                    <a:lnTo>
                      <a:pt x="1574" y="64"/>
                    </a:lnTo>
                    <a:lnTo>
                      <a:pt x="1689" y="41"/>
                    </a:lnTo>
                    <a:lnTo>
                      <a:pt x="1809" y="23"/>
                    </a:lnTo>
                    <a:lnTo>
                      <a:pt x="1932" y="11"/>
                    </a:lnTo>
                    <a:lnTo>
                      <a:pt x="2060" y="3"/>
                    </a:lnTo>
                    <a:lnTo>
                      <a:pt x="2192" y="0"/>
                    </a:lnTo>
                    <a:close/>
                  </a:path>
                </a:pathLst>
              </a:custGeom>
              <a:solidFill>
                <a:srgbClr val="13224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/>
                <a:endParaRPr lang="en-US" sz="1100" kern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770010" y="5147198"/>
                <a:ext cx="1354629" cy="25124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rgbClr val="122153"/>
                    </a:solidFill>
                    <a:latin typeface="Arial"/>
                    <a:cs typeface="Arial"/>
                  </a:rPr>
                  <a:t>Transportation</a:t>
                </a:r>
              </a:p>
            </p:txBody>
          </p:sp>
          <p:sp>
            <p:nvSpPr>
              <p:cNvPr id="131" name="Freeform 25"/>
              <p:cNvSpPr>
                <a:spLocks noChangeAspect="1" noEditPoints="1"/>
              </p:cNvSpPr>
              <p:nvPr/>
            </p:nvSpPr>
            <p:spPr bwMode="auto">
              <a:xfrm>
                <a:off x="1319387" y="4705920"/>
                <a:ext cx="377372" cy="457211"/>
              </a:xfrm>
              <a:custGeom>
                <a:avLst/>
                <a:gdLst>
                  <a:gd name="T0" fmla="*/ 2715 w 3486"/>
                  <a:gd name="T1" fmla="*/ 2849 h 3533"/>
                  <a:gd name="T2" fmla="*/ 3049 w 3486"/>
                  <a:gd name="T3" fmla="*/ 2968 h 3533"/>
                  <a:gd name="T4" fmla="*/ 3086 w 3486"/>
                  <a:gd name="T5" fmla="*/ 2699 h 3533"/>
                  <a:gd name="T6" fmla="*/ 1386 w 3486"/>
                  <a:gd name="T7" fmla="*/ 2920 h 3533"/>
                  <a:gd name="T8" fmla="*/ 1833 w 3486"/>
                  <a:gd name="T9" fmla="*/ 2933 h 3533"/>
                  <a:gd name="T10" fmla="*/ 1562 w 3486"/>
                  <a:gd name="T11" fmla="*/ 2720 h 3533"/>
                  <a:gd name="T12" fmla="*/ 1719 w 3486"/>
                  <a:gd name="T13" fmla="*/ 1861 h 3533"/>
                  <a:gd name="T14" fmla="*/ 1577 w 3486"/>
                  <a:gd name="T15" fmla="*/ 2009 h 3533"/>
                  <a:gd name="T16" fmla="*/ 1716 w 3486"/>
                  <a:gd name="T17" fmla="*/ 2384 h 3533"/>
                  <a:gd name="T18" fmla="*/ 2914 w 3486"/>
                  <a:gd name="T19" fmla="*/ 2368 h 3533"/>
                  <a:gd name="T20" fmla="*/ 2916 w 3486"/>
                  <a:gd name="T21" fmla="*/ 1940 h 3533"/>
                  <a:gd name="T22" fmla="*/ 2722 w 3486"/>
                  <a:gd name="T23" fmla="*/ 1845 h 3533"/>
                  <a:gd name="T24" fmla="*/ 345 w 3486"/>
                  <a:gd name="T25" fmla="*/ 1686 h 3533"/>
                  <a:gd name="T26" fmla="*/ 676 w 3486"/>
                  <a:gd name="T27" fmla="*/ 1931 h 3533"/>
                  <a:gd name="T28" fmla="*/ 669 w 3486"/>
                  <a:gd name="T29" fmla="*/ 1741 h 3533"/>
                  <a:gd name="T30" fmla="*/ 2574 w 3486"/>
                  <a:gd name="T31" fmla="*/ 1652 h 3533"/>
                  <a:gd name="T32" fmla="*/ 2929 w 3486"/>
                  <a:gd name="T33" fmla="*/ 1716 h 3533"/>
                  <a:gd name="T34" fmla="*/ 3198 w 3486"/>
                  <a:gd name="T35" fmla="*/ 2182 h 3533"/>
                  <a:gd name="T36" fmla="*/ 3438 w 3486"/>
                  <a:gd name="T37" fmla="*/ 2528 h 3533"/>
                  <a:gd name="T38" fmla="*/ 3376 w 3486"/>
                  <a:gd name="T39" fmla="*/ 3440 h 3533"/>
                  <a:gd name="T40" fmla="*/ 1596 w 3486"/>
                  <a:gd name="T41" fmla="*/ 3440 h 3533"/>
                  <a:gd name="T42" fmla="*/ 1155 w 3486"/>
                  <a:gd name="T43" fmla="*/ 2717 h 3533"/>
                  <a:gd name="T44" fmla="*/ 1052 w 3486"/>
                  <a:gd name="T45" fmla="*/ 2494 h 3533"/>
                  <a:gd name="T46" fmla="*/ 1377 w 3486"/>
                  <a:gd name="T47" fmla="*/ 2048 h 3533"/>
                  <a:gd name="T48" fmla="*/ 1649 w 3486"/>
                  <a:gd name="T49" fmla="*/ 1704 h 3533"/>
                  <a:gd name="T50" fmla="*/ 2061 w 3486"/>
                  <a:gd name="T51" fmla="*/ 1646 h 3533"/>
                  <a:gd name="T52" fmla="*/ 2771 w 3486"/>
                  <a:gd name="T53" fmla="*/ 1168 h 3533"/>
                  <a:gd name="T54" fmla="*/ 2964 w 3486"/>
                  <a:gd name="T55" fmla="*/ 1333 h 3533"/>
                  <a:gd name="T56" fmla="*/ 3124 w 3486"/>
                  <a:gd name="T57" fmla="*/ 1068 h 3533"/>
                  <a:gd name="T58" fmla="*/ 703 w 3486"/>
                  <a:gd name="T59" fmla="*/ 810 h 3533"/>
                  <a:gd name="T60" fmla="*/ 546 w 3486"/>
                  <a:gd name="T61" fmla="*/ 940 h 3533"/>
                  <a:gd name="T62" fmla="*/ 620 w 3486"/>
                  <a:gd name="T63" fmla="*/ 1330 h 3533"/>
                  <a:gd name="T64" fmla="*/ 1824 w 3486"/>
                  <a:gd name="T65" fmla="*/ 1330 h 3533"/>
                  <a:gd name="T66" fmla="*/ 1884 w 3486"/>
                  <a:gd name="T67" fmla="*/ 917 h 3533"/>
                  <a:gd name="T68" fmla="*/ 1714 w 3486"/>
                  <a:gd name="T69" fmla="*/ 805 h 3533"/>
                  <a:gd name="T70" fmla="*/ 1575 w 3486"/>
                  <a:gd name="T71" fmla="*/ 610 h 3533"/>
                  <a:gd name="T72" fmla="*/ 1913 w 3486"/>
                  <a:gd name="T73" fmla="*/ 682 h 3533"/>
                  <a:gd name="T74" fmla="*/ 2174 w 3486"/>
                  <a:gd name="T75" fmla="*/ 1188 h 3533"/>
                  <a:gd name="T76" fmla="*/ 2377 w 3486"/>
                  <a:gd name="T77" fmla="*/ 1485 h 3533"/>
                  <a:gd name="T78" fmla="*/ 1751 w 3486"/>
                  <a:gd name="T79" fmla="*/ 1523 h 3533"/>
                  <a:gd name="T80" fmla="*/ 1357 w 3486"/>
                  <a:gd name="T81" fmla="*/ 1721 h 3533"/>
                  <a:gd name="T82" fmla="*/ 1049 w 3486"/>
                  <a:gd name="T83" fmla="*/ 2135 h 3533"/>
                  <a:gd name="T84" fmla="*/ 138 w 3486"/>
                  <a:gd name="T85" fmla="*/ 2460 h 3533"/>
                  <a:gd name="T86" fmla="*/ 161 w 3486"/>
                  <a:gd name="T87" fmla="*/ 1518 h 3533"/>
                  <a:gd name="T88" fmla="*/ 135 w 3486"/>
                  <a:gd name="T89" fmla="*/ 1192 h 3533"/>
                  <a:gd name="T90" fmla="*/ 459 w 3486"/>
                  <a:gd name="T91" fmla="*/ 733 h 3533"/>
                  <a:gd name="T92" fmla="*/ 768 w 3486"/>
                  <a:gd name="T93" fmla="*/ 620 h 3533"/>
                  <a:gd name="T94" fmla="*/ 2573 w 3486"/>
                  <a:gd name="T95" fmla="*/ 9 h 3533"/>
                  <a:gd name="T96" fmla="*/ 2929 w 3486"/>
                  <a:gd name="T97" fmla="*/ 74 h 3533"/>
                  <a:gd name="T98" fmla="*/ 3198 w 3486"/>
                  <a:gd name="T99" fmla="*/ 539 h 3533"/>
                  <a:gd name="T100" fmla="*/ 3437 w 3486"/>
                  <a:gd name="T101" fmla="*/ 885 h 3533"/>
                  <a:gd name="T102" fmla="*/ 3376 w 3486"/>
                  <a:gd name="T103" fmla="*/ 1798 h 3533"/>
                  <a:gd name="T104" fmla="*/ 3102 w 3486"/>
                  <a:gd name="T105" fmla="*/ 1642 h 3533"/>
                  <a:gd name="T106" fmla="*/ 2679 w 3486"/>
                  <a:gd name="T107" fmla="*/ 1511 h 3533"/>
                  <a:gd name="T108" fmla="*/ 2321 w 3486"/>
                  <a:gd name="T109" fmla="*/ 1042 h 3533"/>
                  <a:gd name="T110" fmla="*/ 2754 w 3486"/>
                  <a:gd name="T111" fmla="*/ 749 h 3533"/>
                  <a:gd name="T112" fmla="*/ 2955 w 3486"/>
                  <a:gd name="T113" fmla="*/ 379 h 3533"/>
                  <a:gd name="T114" fmla="*/ 2810 w 3486"/>
                  <a:gd name="T115" fmla="*/ 222 h 3533"/>
                  <a:gd name="T116" fmla="*/ 1937 w 3486"/>
                  <a:gd name="T117" fmla="*/ 185 h 3533"/>
                  <a:gd name="T118" fmla="*/ 1617 w 3486"/>
                  <a:gd name="T119" fmla="*/ 285 h 3533"/>
                  <a:gd name="T120" fmla="*/ 1422 w 3486"/>
                  <a:gd name="T121" fmla="*/ 292 h 3533"/>
                  <a:gd name="T122" fmla="*/ 1726 w 3486"/>
                  <a:gd name="T123" fmla="*/ 38 h 3533"/>
                  <a:gd name="T124" fmla="*/ 2264 w 3486"/>
                  <a:gd name="T125" fmla="*/ 0 h 3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486" h="3533">
                    <a:moveTo>
                      <a:pt x="3055" y="2698"/>
                    </a:moveTo>
                    <a:lnTo>
                      <a:pt x="3037" y="2699"/>
                    </a:lnTo>
                    <a:lnTo>
                      <a:pt x="3016" y="2704"/>
                    </a:lnTo>
                    <a:lnTo>
                      <a:pt x="2992" y="2711"/>
                    </a:lnTo>
                    <a:lnTo>
                      <a:pt x="2967" y="2720"/>
                    </a:lnTo>
                    <a:lnTo>
                      <a:pt x="2941" y="2730"/>
                    </a:lnTo>
                    <a:lnTo>
                      <a:pt x="2915" y="2742"/>
                    </a:lnTo>
                    <a:lnTo>
                      <a:pt x="2889" y="2754"/>
                    </a:lnTo>
                    <a:lnTo>
                      <a:pt x="2865" y="2765"/>
                    </a:lnTo>
                    <a:lnTo>
                      <a:pt x="2842" y="2776"/>
                    </a:lnTo>
                    <a:lnTo>
                      <a:pt x="2818" y="2788"/>
                    </a:lnTo>
                    <a:lnTo>
                      <a:pt x="2794" y="2798"/>
                    </a:lnTo>
                    <a:lnTo>
                      <a:pt x="2771" y="2810"/>
                    </a:lnTo>
                    <a:lnTo>
                      <a:pt x="2749" y="2822"/>
                    </a:lnTo>
                    <a:lnTo>
                      <a:pt x="2731" y="2834"/>
                    </a:lnTo>
                    <a:lnTo>
                      <a:pt x="2715" y="2849"/>
                    </a:lnTo>
                    <a:lnTo>
                      <a:pt x="2702" y="2863"/>
                    </a:lnTo>
                    <a:lnTo>
                      <a:pt x="2694" y="2879"/>
                    </a:lnTo>
                    <a:lnTo>
                      <a:pt x="2691" y="2898"/>
                    </a:lnTo>
                    <a:lnTo>
                      <a:pt x="2693" y="2916"/>
                    </a:lnTo>
                    <a:lnTo>
                      <a:pt x="2697" y="2933"/>
                    </a:lnTo>
                    <a:lnTo>
                      <a:pt x="2705" y="2946"/>
                    </a:lnTo>
                    <a:lnTo>
                      <a:pt x="2717" y="2957"/>
                    </a:lnTo>
                    <a:lnTo>
                      <a:pt x="2732" y="2965"/>
                    </a:lnTo>
                    <a:lnTo>
                      <a:pt x="2753" y="2972"/>
                    </a:lnTo>
                    <a:lnTo>
                      <a:pt x="2779" y="2975"/>
                    </a:lnTo>
                    <a:lnTo>
                      <a:pt x="2811" y="2976"/>
                    </a:lnTo>
                    <a:lnTo>
                      <a:pt x="2934" y="2976"/>
                    </a:lnTo>
                    <a:lnTo>
                      <a:pt x="2964" y="2975"/>
                    </a:lnTo>
                    <a:lnTo>
                      <a:pt x="2993" y="2974"/>
                    </a:lnTo>
                    <a:lnTo>
                      <a:pt x="3021" y="2972"/>
                    </a:lnTo>
                    <a:lnTo>
                      <a:pt x="3049" y="2968"/>
                    </a:lnTo>
                    <a:lnTo>
                      <a:pt x="3074" y="2962"/>
                    </a:lnTo>
                    <a:lnTo>
                      <a:pt x="3097" y="2954"/>
                    </a:lnTo>
                    <a:lnTo>
                      <a:pt x="3116" y="2945"/>
                    </a:lnTo>
                    <a:lnTo>
                      <a:pt x="3131" y="2934"/>
                    </a:lnTo>
                    <a:lnTo>
                      <a:pt x="3143" y="2920"/>
                    </a:lnTo>
                    <a:lnTo>
                      <a:pt x="3151" y="2903"/>
                    </a:lnTo>
                    <a:lnTo>
                      <a:pt x="3154" y="2884"/>
                    </a:lnTo>
                    <a:lnTo>
                      <a:pt x="3154" y="2791"/>
                    </a:lnTo>
                    <a:lnTo>
                      <a:pt x="3152" y="2766"/>
                    </a:lnTo>
                    <a:lnTo>
                      <a:pt x="3149" y="2746"/>
                    </a:lnTo>
                    <a:lnTo>
                      <a:pt x="3142" y="2731"/>
                    </a:lnTo>
                    <a:lnTo>
                      <a:pt x="3134" y="2719"/>
                    </a:lnTo>
                    <a:lnTo>
                      <a:pt x="3124" y="2710"/>
                    </a:lnTo>
                    <a:lnTo>
                      <a:pt x="3112" y="2705"/>
                    </a:lnTo>
                    <a:lnTo>
                      <a:pt x="3099" y="2701"/>
                    </a:lnTo>
                    <a:lnTo>
                      <a:pt x="3086" y="2699"/>
                    </a:lnTo>
                    <a:lnTo>
                      <a:pt x="3070" y="2698"/>
                    </a:lnTo>
                    <a:lnTo>
                      <a:pt x="3055" y="2698"/>
                    </a:lnTo>
                    <a:close/>
                    <a:moveTo>
                      <a:pt x="1474" y="2698"/>
                    </a:moveTo>
                    <a:lnTo>
                      <a:pt x="1459" y="2698"/>
                    </a:lnTo>
                    <a:lnTo>
                      <a:pt x="1445" y="2699"/>
                    </a:lnTo>
                    <a:lnTo>
                      <a:pt x="1431" y="2700"/>
                    </a:lnTo>
                    <a:lnTo>
                      <a:pt x="1418" y="2705"/>
                    </a:lnTo>
                    <a:lnTo>
                      <a:pt x="1406" y="2710"/>
                    </a:lnTo>
                    <a:lnTo>
                      <a:pt x="1396" y="2719"/>
                    </a:lnTo>
                    <a:lnTo>
                      <a:pt x="1387" y="2731"/>
                    </a:lnTo>
                    <a:lnTo>
                      <a:pt x="1381" y="2746"/>
                    </a:lnTo>
                    <a:lnTo>
                      <a:pt x="1377" y="2766"/>
                    </a:lnTo>
                    <a:lnTo>
                      <a:pt x="1376" y="2791"/>
                    </a:lnTo>
                    <a:lnTo>
                      <a:pt x="1376" y="2884"/>
                    </a:lnTo>
                    <a:lnTo>
                      <a:pt x="1379" y="2903"/>
                    </a:lnTo>
                    <a:lnTo>
                      <a:pt x="1386" y="2920"/>
                    </a:lnTo>
                    <a:lnTo>
                      <a:pt x="1398" y="2934"/>
                    </a:lnTo>
                    <a:lnTo>
                      <a:pt x="1414" y="2945"/>
                    </a:lnTo>
                    <a:lnTo>
                      <a:pt x="1434" y="2954"/>
                    </a:lnTo>
                    <a:lnTo>
                      <a:pt x="1456" y="2962"/>
                    </a:lnTo>
                    <a:lnTo>
                      <a:pt x="1481" y="2968"/>
                    </a:lnTo>
                    <a:lnTo>
                      <a:pt x="1508" y="2972"/>
                    </a:lnTo>
                    <a:lnTo>
                      <a:pt x="1536" y="2974"/>
                    </a:lnTo>
                    <a:lnTo>
                      <a:pt x="1566" y="2976"/>
                    </a:lnTo>
                    <a:lnTo>
                      <a:pt x="1595" y="2976"/>
                    </a:lnTo>
                    <a:lnTo>
                      <a:pt x="1719" y="2976"/>
                    </a:lnTo>
                    <a:lnTo>
                      <a:pt x="1751" y="2975"/>
                    </a:lnTo>
                    <a:lnTo>
                      <a:pt x="1777" y="2972"/>
                    </a:lnTo>
                    <a:lnTo>
                      <a:pt x="1797" y="2965"/>
                    </a:lnTo>
                    <a:lnTo>
                      <a:pt x="1814" y="2957"/>
                    </a:lnTo>
                    <a:lnTo>
                      <a:pt x="1825" y="2946"/>
                    </a:lnTo>
                    <a:lnTo>
                      <a:pt x="1833" y="2933"/>
                    </a:lnTo>
                    <a:lnTo>
                      <a:pt x="1838" y="2916"/>
                    </a:lnTo>
                    <a:lnTo>
                      <a:pt x="1839" y="2898"/>
                    </a:lnTo>
                    <a:lnTo>
                      <a:pt x="1836" y="2879"/>
                    </a:lnTo>
                    <a:lnTo>
                      <a:pt x="1828" y="2863"/>
                    </a:lnTo>
                    <a:lnTo>
                      <a:pt x="1816" y="2848"/>
                    </a:lnTo>
                    <a:lnTo>
                      <a:pt x="1800" y="2834"/>
                    </a:lnTo>
                    <a:lnTo>
                      <a:pt x="1780" y="2821"/>
                    </a:lnTo>
                    <a:lnTo>
                      <a:pt x="1759" y="2810"/>
                    </a:lnTo>
                    <a:lnTo>
                      <a:pt x="1735" y="2798"/>
                    </a:lnTo>
                    <a:lnTo>
                      <a:pt x="1713" y="2788"/>
                    </a:lnTo>
                    <a:lnTo>
                      <a:pt x="1689" y="2776"/>
                    </a:lnTo>
                    <a:lnTo>
                      <a:pt x="1666" y="2765"/>
                    </a:lnTo>
                    <a:lnTo>
                      <a:pt x="1641" y="2754"/>
                    </a:lnTo>
                    <a:lnTo>
                      <a:pt x="1615" y="2742"/>
                    </a:lnTo>
                    <a:lnTo>
                      <a:pt x="1589" y="2730"/>
                    </a:lnTo>
                    <a:lnTo>
                      <a:pt x="1562" y="2720"/>
                    </a:lnTo>
                    <a:lnTo>
                      <a:pt x="1537" y="2711"/>
                    </a:lnTo>
                    <a:lnTo>
                      <a:pt x="1513" y="2704"/>
                    </a:lnTo>
                    <a:lnTo>
                      <a:pt x="1493" y="2699"/>
                    </a:lnTo>
                    <a:lnTo>
                      <a:pt x="1474" y="2698"/>
                    </a:lnTo>
                    <a:close/>
                    <a:moveTo>
                      <a:pt x="2264" y="1816"/>
                    </a:moveTo>
                    <a:lnTo>
                      <a:pt x="2186" y="1816"/>
                    </a:lnTo>
                    <a:lnTo>
                      <a:pt x="2115" y="1818"/>
                    </a:lnTo>
                    <a:lnTo>
                      <a:pt x="2050" y="1820"/>
                    </a:lnTo>
                    <a:lnTo>
                      <a:pt x="1990" y="1823"/>
                    </a:lnTo>
                    <a:lnTo>
                      <a:pt x="1937" y="1826"/>
                    </a:lnTo>
                    <a:lnTo>
                      <a:pt x="1889" y="1832"/>
                    </a:lnTo>
                    <a:lnTo>
                      <a:pt x="1845" y="1836"/>
                    </a:lnTo>
                    <a:lnTo>
                      <a:pt x="1807" y="1842"/>
                    </a:lnTo>
                    <a:lnTo>
                      <a:pt x="1775" y="1848"/>
                    </a:lnTo>
                    <a:lnTo>
                      <a:pt x="1745" y="1855"/>
                    </a:lnTo>
                    <a:lnTo>
                      <a:pt x="1719" y="1861"/>
                    </a:lnTo>
                    <a:lnTo>
                      <a:pt x="1697" y="1868"/>
                    </a:lnTo>
                    <a:lnTo>
                      <a:pt x="1680" y="1876"/>
                    </a:lnTo>
                    <a:lnTo>
                      <a:pt x="1665" y="1882"/>
                    </a:lnTo>
                    <a:lnTo>
                      <a:pt x="1652" y="1890"/>
                    </a:lnTo>
                    <a:lnTo>
                      <a:pt x="1642" y="1896"/>
                    </a:lnTo>
                    <a:lnTo>
                      <a:pt x="1633" y="1904"/>
                    </a:lnTo>
                    <a:lnTo>
                      <a:pt x="1628" y="1910"/>
                    </a:lnTo>
                    <a:lnTo>
                      <a:pt x="1622" y="1916"/>
                    </a:lnTo>
                    <a:lnTo>
                      <a:pt x="1619" y="1922"/>
                    </a:lnTo>
                    <a:lnTo>
                      <a:pt x="1617" y="1928"/>
                    </a:lnTo>
                    <a:lnTo>
                      <a:pt x="1615" y="1932"/>
                    </a:lnTo>
                    <a:lnTo>
                      <a:pt x="1612" y="1937"/>
                    </a:lnTo>
                    <a:lnTo>
                      <a:pt x="1607" y="1949"/>
                    </a:lnTo>
                    <a:lnTo>
                      <a:pt x="1599" y="1965"/>
                    </a:lnTo>
                    <a:lnTo>
                      <a:pt x="1590" y="1985"/>
                    </a:lnTo>
                    <a:lnTo>
                      <a:pt x="1577" y="2009"/>
                    </a:lnTo>
                    <a:lnTo>
                      <a:pt x="1564" y="2037"/>
                    </a:lnTo>
                    <a:lnTo>
                      <a:pt x="1548" y="2071"/>
                    </a:lnTo>
                    <a:lnTo>
                      <a:pt x="1532" y="2110"/>
                    </a:lnTo>
                    <a:lnTo>
                      <a:pt x="1515" y="2155"/>
                    </a:lnTo>
                    <a:lnTo>
                      <a:pt x="1497" y="2207"/>
                    </a:lnTo>
                    <a:lnTo>
                      <a:pt x="1480" y="2266"/>
                    </a:lnTo>
                    <a:lnTo>
                      <a:pt x="1461" y="2333"/>
                    </a:lnTo>
                    <a:lnTo>
                      <a:pt x="1464" y="2334"/>
                    </a:lnTo>
                    <a:lnTo>
                      <a:pt x="1474" y="2336"/>
                    </a:lnTo>
                    <a:lnTo>
                      <a:pt x="1490" y="2340"/>
                    </a:lnTo>
                    <a:lnTo>
                      <a:pt x="1511" y="2346"/>
                    </a:lnTo>
                    <a:lnTo>
                      <a:pt x="1540" y="2352"/>
                    </a:lnTo>
                    <a:lnTo>
                      <a:pt x="1574" y="2360"/>
                    </a:lnTo>
                    <a:lnTo>
                      <a:pt x="1615" y="2368"/>
                    </a:lnTo>
                    <a:lnTo>
                      <a:pt x="1663" y="2376"/>
                    </a:lnTo>
                    <a:lnTo>
                      <a:pt x="1716" y="2384"/>
                    </a:lnTo>
                    <a:lnTo>
                      <a:pt x="1775" y="2392"/>
                    </a:lnTo>
                    <a:lnTo>
                      <a:pt x="1841" y="2399"/>
                    </a:lnTo>
                    <a:lnTo>
                      <a:pt x="1913" y="2406"/>
                    </a:lnTo>
                    <a:lnTo>
                      <a:pt x="1991" y="2411"/>
                    </a:lnTo>
                    <a:lnTo>
                      <a:pt x="2076" y="2416"/>
                    </a:lnTo>
                    <a:lnTo>
                      <a:pt x="2167" y="2418"/>
                    </a:lnTo>
                    <a:lnTo>
                      <a:pt x="2264" y="2419"/>
                    </a:lnTo>
                    <a:lnTo>
                      <a:pt x="2362" y="2418"/>
                    </a:lnTo>
                    <a:lnTo>
                      <a:pt x="2454" y="2416"/>
                    </a:lnTo>
                    <a:lnTo>
                      <a:pt x="2537" y="2411"/>
                    </a:lnTo>
                    <a:lnTo>
                      <a:pt x="2616" y="2406"/>
                    </a:lnTo>
                    <a:lnTo>
                      <a:pt x="2689" y="2399"/>
                    </a:lnTo>
                    <a:lnTo>
                      <a:pt x="2754" y="2392"/>
                    </a:lnTo>
                    <a:lnTo>
                      <a:pt x="2814" y="2384"/>
                    </a:lnTo>
                    <a:lnTo>
                      <a:pt x="2867" y="2376"/>
                    </a:lnTo>
                    <a:lnTo>
                      <a:pt x="2914" y="2368"/>
                    </a:lnTo>
                    <a:lnTo>
                      <a:pt x="2954" y="2360"/>
                    </a:lnTo>
                    <a:lnTo>
                      <a:pt x="2988" y="2352"/>
                    </a:lnTo>
                    <a:lnTo>
                      <a:pt x="3016" y="2346"/>
                    </a:lnTo>
                    <a:lnTo>
                      <a:pt x="3038" y="2340"/>
                    </a:lnTo>
                    <a:lnTo>
                      <a:pt x="3054" y="2336"/>
                    </a:lnTo>
                    <a:lnTo>
                      <a:pt x="3063" y="2334"/>
                    </a:lnTo>
                    <a:lnTo>
                      <a:pt x="3066" y="2333"/>
                    </a:lnTo>
                    <a:lnTo>
                      <a:pt x="3048" y="2265"/>
                    </a:lnTo>
                    <a:lnTo>
                      <a:pt x="3028" y="2204"/>
                    </a:lnTo>
                    <a:lnTo>
                      <a:pt x="3008" y="2149"/>
                    </a:lnTo>
                    <a:lnTo>
                      <a:pt x="2990" y="2100"/>
                    </a:lnTo>
                    <a:lnTo>
                      <a:pt x="2971" y="2059"/>
                    </a:lnTo>
                    <a:lnTo>
                      <a:pt x="2955" y="2022"/>
                    </a:lnTo>
                    <a:lnTo>
                      <a:pt x="2940" y="1989"/>
                    </a:lnTo>
                    <a:lnTo>
                      <a:pt x="2927" y="1963"/>
                    </a:lnTo>
                    <a:lnTo>
                      <a:pt x="2916" y="1940"/>
                    </a:lnTo>
                    <a:lnTo>
                      <a:pt x="2908" y="1921"/>
                    </a:lnTo>
                    <a:lnTo>
                      <a:pt x="2908" y="1920"/>
                    </a:lnTo>
                    <a:lnTo>
                      <a:pt x="2907" y="1918"/>
                    </a:lnTo>
                    <a:lnTo>
                      <a:pt x="2906" y="1916"/>
                    </a:lnTo>
                    <a:lnTo>
                      <a:pt x="2903" y="1913"/>
                    </a:lnTo>
                    <a:lnTo>
                      <a:pt x="2900" y="1908"/>
                    </a:lnTo>
                    <a:lnTo>
                      <a:pt x="2894" y="1903"/>
                    </a:lnTo>
                    <a:lnTo>
                      <a:pt x="2887" y="1897"/>
                    </a:lnTo>
                    <a:lnTo>
                      <a:pt x="2877" y="1891"/>
                    </a:lnTo>
                    <a:lnTo>
                      <a:pt x="2865" y="1884"/>
                    </a:lnTo>
                    <a:lnTo>
                      <a:pt x="2850" y="1878"/>
                    </a:lnTo>
                    <a:lnTo>
                      <a:pt x="2831" y="1871"/>
                    </a:lnTo>
                    <a:lnTo>
                      <a:pt x="2810" y="1865"/>
                    </a:lnTo>
                    <a:lnTo>
                      <a:pt x="2785" y="1858"/>
                    </a:lnTo>
                    <a:lnTo>
                      <a:pt x="2756" y="1850"/>
                    </a:lnTo>
                    <a:lnTo>
                      <a:pt x="2722" y="1845"/>
                    </a:lnTo>
                    <a:lnTo>
                      <a:pt x="2684" y="1838"/>
                    </a:lnTo>
                    <a:lnTo>
                      <a:pt x="2642" y="1833"/>
                    </a:lnTo>
                    <a:lnTo>
                      <a:pt x="2593" y="1829"/>
                    </a:lnTo>
                    <a:lnTo>
                      <a:pt x="2539" y="1824"/>
                    </a:lnTo>
                    <a:lnTo>
                      <a:pt x="2481" y="1820"/>
                    </a:lnTo>
                    <a:lnTo>
                      <a:pt x="2415" y="1818"/>
                    </a:lnTo>
                    <a:lnTo>
                      <a:pt x="2344" y="1816"/>
                    </a:lnTo>
                    <a:lnTo>
                      <a:pt x="2264" y="1816"/>
                    </a:lnTo>
                    <a:close/>
                    <a:moveTo>
                      <a:pt x="432" y="1652"/>
                    </a:moveTo>
                    <a:lnTo>
                      <a:pt x="417" y="1653"/>
                    </a:lnTo>
                    <a:lnTo>
                      <a:pt x="401" y="1653"/>
                    </a:lnTo>
                    <a:lnTo>
                      <a:pt x="388" y="1655"/>
                    </a:lnTo>
                    <a:lnTo>
                      <a:pt x="375" y="1660"/>
                    </a:lnTo>
                    <a:lnTo>
                      <a:pt x="363" y="1665"/>
                    </a:lnTo>
                    <a:lnTo>
                      <a:pt x="354" y="1674"/>
                    </a:lnTo>
                    <a:lnTo>
                      <a:pt x="345" y="1686"/>
                    </a:lnTo>
                    <a:lnTo>
                      <a:pt x="338" y="1701"/>
                    </a:lnTo>
                    <a:lnTo>
                      <a:pt x="335" y="1721"/>
                    </a:lnTo>
                    <a:lnTo>
                      <a:pt x="333" y="1745"/>
                    </a:lnTo>
                    <a:lnTo>
                      <a:pt x="333" y="1838"/>
                    </a:lnTo>
                    <a:lnTo>
                      <a:pt x="336" y="1857"/>
                    </a:lnTo>
                    <a:lnTo>
                      <a:pt x="344" y="1874"/>
                    </a:lnTo>
                    <a:lnTo>
                      <a:pt x="356" y="1889"/>
                    </a:lnTo>
                    <a:lnTo>
                      <a:pt x="372" y="1900"/>
                    </a:lnTo>
                    <a:lnTo>
                      <a:pt x="391" y="1909"/>
                    </a:lnTo>
                    <a:lnTo>
                      <a:pt x="413" y="1917"/>
                    </a:lnTo>
                    <a:lnTo>
                      <a:pt x="438" y="1922"/>
                    </a:lnTo>
                    <a:lnTo>
                      <a:pt x="466" y="1927"/>
                    </a:lnTo>
                    <a:lnTo>
                      <a:pt x="494" y="1929"/>
                    </a:lnTo>
                    <a:lnTo>
                      <a:pt x="523" y="1930"/>
                    </a:lnTo>
                    <a:lnTo>
                      <a:pt x="553" y="1931"/>
                    </a:lnTo>
                    <a:lnTo>
                      <a:pt x="676" y="1931"/>
                    </a:lnTo>
                    <a:lnTo>
                      <a:pt x="708" y="1930"/>
                    </a:lnTo>
                    <a:lnTo>
                      <a:pt x="734" y="1926"/>
                    </a:lnTo>
                    <a:lnTo>
                      <a:pt x="755" y="1920"/>
                    </a:lnTo>
                    <a:lnTo>
                      <a:pt x="770" y="1912"/>
                    </a:lnTo>
                    <a:lnTo>
                      <a:pt x="782" y="1901"/>
                    </a:lnTo>
                    <a:lnTo>
                      <a:pt x="790" y="1888"/>
                    </a:lnTo>
                    <a:lnTo>
                      <a:pt x="794" y="1871"/>
                    </a:lnTo>
                    <a:lnTo>
                      <a:pt x="796" y="1853"/>
                    </a:lnTo>
                    <a:lnTo>
                      <a:pt x="793" y="1834"/>
                    </a:lnTo>
                    <a:lnTo>
                      <a:pt x="786" y="1818"/>
                    </a:lnTo>
                    <a:lnTo>
                      <a:pt x="773" y="1802"/>
                    </a:lnTo>
                    <a:lnTo>
                      <a:pt x="757" y="1789"/>
                    </a:lnTo>
                    <a:lnTo>
                      <a:pt x="738" y="1776"/>
                    </a:lnTo>
                    <a:lnTo>
                      <a:pt x="716" y="1764"/>
                    </a:lnTo>
                    <a:lnTo>
                      <a:pt x="693" y="1753"/>
                    </a:lnTo>
                    <a:lnTo>
                      <a:pt x="669" y="1741"/>
                    </a:lnTo>
                    <a:lnTo>
                      <a:pt x="645" y="1730"/>
                    </a:lnTo>
                    <a:lnTo>
                      <a:pt x="622" y="1720"/>
                    </a:lnTo>
                    <a:lnTo>
                      <a:pt x="598" y="1708"/>
                    </a:lnTo>
                    <a:lnTo>
                      <a:pt x="572" y="1696"/>
                    </a:lnTo>
                    <a:lnTo>
                      <a:pt x="546" y="1685"/>
                    </a:lnTo>
                    <a:lnTo>
                      <a:pt x="520" y="1675"/>
                    </a:lnTo>
                    <a:lnTo>
                      <a:pt x="495" y="1665"/>
                    </a:lnTo>
                    <a:lnTo>
                      <a:pt x="471" y="1658"/>
                    </a:lnTo>
                    <a:lnTo>
                      <a:pt x="450" y="1654"/>
                    </a:lnTo>
                    <a:lnTo>
                      <a:pt x="432" y="1652"/>
                    </a:lnTo>
                    <a:close/>
                    <a:moveTo>
                      <a:pt x="2265" y="1643"/>
                    </a:moveTo>
                    <a:lnTo>
                      <a:pt x="2339" y="1643"/>
                    </a:lnTo>
                    <a:lnTo>
                      <a:pt x="2407" y="1644"/>
                    </a:lnTo>
                    <a:lnTo>
                      <a:pt x="2469" y="1646"/>
                    </a:lnTo>
                    <a:lnTo>
                      <a:pt x="2524" y="1649"/>
                    </a:lnTo>
                    <a:lnTo>
                      <a:pt x="2574" y="1652"/>
                    </a:lnTo>
                    <a:lnTo>
                      <a:pt x="2618" y="1655"/>
                    </a:lnTo>
                    <a:lnTo>
                      <a:pt x="2657" y="1658"/>
                    </a:lnTo>
                    <a:lnTo>
                      <a:pt x="2690" y="1662"/>
                    </a:lnTo>
                    <a:lnTo>
                      <a:pt x="2719" y="1665"/>
                    </a:lnTo>
                    <a:lnTo>
                      <a:pt x="2743" y="1668"/>
                    </a:lnTo>
                    <a:lnTo>
                      <a:pt x="2763" y="1672"/>
                    </a:lnTo>
                    <a:lnTo>
                      <a:pt x="2778" y="1675"/>
                    </a:lnTo>
                    <a:lnTo>
                      <a:pt x="2790" y="1677"/>
                    </a:lnTo>
                    <a:lnTo>
                      <a:pt x="2798" y="1679"/>
                    </a:lnTo>
                    <a:lnTo>
                      <a:pt x="2803" y="1680"/>
                    </a:lnTo>
                    <a:lnTo>
                      <a:pt x="2804" y="1681"/>
                    </a:lnTo>
                    <a:lnTo>
                      <a:pt x="2826" y="1687"/>
                    </a:lnTo>
                    <a:lnTo>
                      <a:pt x="2850" y="1693"/>
                    </a:lnTo>
                    <a:lnTo>
                      <a:pt x="2876" y="1700"/>
                    </a:lnTo>
                    <a:lnTo>
                      <a:pt x="2902" y="1708"/>
                    </a:lnTo>
                    <a:lnTo>
                      <a:pt x="2929" y="1716"/>
                    </a:lnTo>
                    <a:lnTo>
                      <a:pt x="2955" y="1727"/>
                    </a:lnTo>
                    <a:lnTo>
                      <a:pt x="2980" y="1740"/>
                    </a:lnTo>
                    <a:lnTo>
                      <a:pt x="3004" y="1756"/>
                    </a:lnTo>
                    <a:lnTo>
                      <a:pt x="3025" y="1773"/>
                    </a:lnTo>
                    <a:lnTo>
                      <a:pt x="3042" y="1795"/>
                    </a:lnTo>
                    <a:lnTo>
                      <a:pt x="3056" y="1819"/>
                    </a:lnTo>
                    <a:lnTo>
                      <a:pt x="3064" y="1836"/>
                    </a:lnTo>
                    <a:lnTo>
                      <a:pt x="3073" y="1859"/>
                    </a:lnTo>
                    <a:lnTo>
                      <a:pt x="3085" y="1886"/>
                    </a:lnTo>
                    <a:lnTo>
                      <a:pt x="3098" y="1918"/>
                    </a:lnTo>
                    <a:lnTo>
                      <a:pt x="3112" y="1954"/>
                    </a:lnTo>
                    <a:lnTo>
                      <a:pt x="3128" y="1994"/>
                    </a:lnTo>
                    <a:lnTo>
                      <a:pt x="3144" y="2037"/>
                    </a:lnTo>
                    <a:lnTo>
                      <a:pt x="3162" y="2083"/>
                    </a:lnTo>
                    <a:lnTo>
                      <a:pt x="3180" y="2132"/>
                    </a:lnTo>
                    <a:lnTo>
                      <a:pt x="3198" y="2182"/>
                    </a:lnTo>
                    <a:lnTo>
                      <a:pt x="3216" y="2233"/>
                    </a:lnTo>
                    <a:lnTo>
                      <a:pt x="3324" y="2233"/>
                    </a:lnTo>
                    <a:lnTo>
                      <a:pt x="3350" y="2237"/>
                    </a:lnTo>
                    <a:lnTo>
                      <a:pt x="3375" y="2246"/>
                    </a:lnTo>
                    <a:lnTo>
                      <a:pt x="3399" y="2261"/>
                    </a:lnTo>
                    <a:lnTo>
                      <a:pt x="3420" y="2279"/>
                    </a:lnTo>
                    <a:lnTo>
                      <a:pt x="3437" y="2302"/>
                    </a:lnTo>
                    <a:lnTo>
                      <a:pt x="3449" y="2326"/>
                    </a:lnTo>
                    <a:lnTo>
                      <a:pt x="3481" y="2419"/>
                    </a:lnTo>
                    <a:lnTo>
                      <a:pt x="3485" y="2438"/>
                    </a:lnTo>
                    <a:lnTo>
                      <a:pt x="3486" y="2458"/>
                    </a:lnTo>
                    <a:lnTo>
                      <a:pt x="3483" y="2477"/>
                    </a:lnTo>
                    <a:lnTo>
                      <a:pt x="3476" y="2494"/>
                    </a:lnTo>
                    <a:lnTo>
                      <a:pt x="3466" y="2508"/>
                    </a:lnTo>
                    <a:lnTo>
                      <a:pt x="3453" y="2520"/>
                    </a:lnTo>
                    <a:lnTo>
                      <a:pt x="3438" y="2528"/>
                    </a:lnTo>
                    <a:lnTo>
                      <a:pt x="3420" y="2530"/>
                    </a:lnTo>
                    <a:lnTo>
                      <a:pt x="3314" y="2530"/>
                    </a:lnTo>
                    <a:lnTo>
                      <a:pt x="3326" y="2563"/>
                    </a:lnTo>
                    <a:lnTo>
                      <a:pt x="3336" y="2591"/>
                    </a:lnTo>
                    <a:lnTo>
                      <a:pt x="3345" y="2613"/>
                    </a:lnTo>
                    <a:lnTo>
                      <a:pt x="3352" y="2630"/>
                    </a:lnTo>
                    <a:lnTo>
                      <a:pt x="3358" y="2642"/>
                    </a:lnTo>
                    <a:lnTo>
                      <a:pt x="3361" y="2650"/>
                    </a:lnTo>
                    <a:lnTo>
                      <a:pt x="3362" y="2652"/>
                    </a:lnTo>
                    <a:lnTo>
                      <a:pt x="3366" y="2662"/>
                    </a:lnTo>
                    <a:lnTo>
                      <a:pt x="3370" y="2678"/>
                    </a:lnTo>
                    <a:lnTo>
                      <a:pt x="3372" y="2698"/>
                    </a:lnTo>
                    <a:lnTo>
                      <a:pt x="3374" y="2717"/>
                    </a:lnTo>
                    <a:lnTo>
                      <a:pt x="3375" y="2734"/>
                    </a:lnTo>
                    <a:lnTo>
                      <a:pt x="3376" y="2745"/>
                    </a:lnTo>
                    <a:lnTo>
                      <a:pt x="3376" y="3440"/>
                    </a:lnTo>
                    <a:lnTo>
                      <a:pt x="3373" y="3465"/>
                    </a:lnTo>
                    <a:lnTo>
                      <a:pt x="3363" y="3487"/>
                    </a:lnTo>
                    <a:lnTo>
                      <a:pt x="3349" y="3505"/>
                    </a:lnTo>
                    <a:lnTo>
                      <a:pt x="3330" y="3521"/>
                    </a:lnTo>
                    <a:lnTo>
                      <a:pt x="3308" y="3529"/>
                    </a:lnTo>
                    <a:lnTo>
                      <a:pt x="3284" y="3533"/>
                    </a:lnTo>
                    <a:lnTo>
                      <a:pt x="3026" y="3533"/>
                    </a:lnTo>
                    <a:lnTo>
                      <a:pt x="3002" y="3529"/>
                    </a:lnTo>
                    <a:lnTo>
                      <a:pt x="2979" y="3521"/>
                    </a:lnTo>
                    <a:lnTo>
                      <a:pt x="2961" y="3505"/>
                    </a:lnTo>
                    <a:lnTo>
                      <a:pt x="2946" y="3487"/>
                    </a:lnTo>
                    <a:lnTo>
                      <a:pt x="2937" y="3465"/>
                    </a:lnTo>
                    <a:lnTo>
                      <a:pt x="2933" y="3440"/>
                    </a:lnTo>
                    <a:lnTo>
                      <a:pt x="2933" y="3310"/>
                    </a:lnTo>
                    <a:lnTo>
                      <a:pt x="1596" y="3310"/>
                    </a:lnTo>
                    <a:lnTo>
                      <a:pt x="1596" y="3440"/>
                    </a:lnTo>
                    <a:lnTo>
                      <a:pt x="1593" y="3465"/>
                    </a:lnTo>
                    <a:lnTo>
                      <a:pt x="1584" y="3487"/>
                    </a:lnTo>
                    <a:lnTo>
                      <a:pt x="1569" y="3505"/>
                    </a:lnTo>
                    <a:lnTo>
                      <a:pt x="1550" y="3521"/>
                    </a:lnTo>
                    <a:lnTo>
                      <a:pt x="1529" y="3529"/>
                    </a:lnTo>
                    <a:lnTo>
                      <a:pt x="1504" y="3533"/>
                    </a:lnTo>
                    <a:lnTo>
                      <a:pt x="1247" y="3533"/>
                    </a:lnTo>
                    <a:lnTo>
                      <a:pt x="1222" y="3529"/>
                    </a:lnTo>
                    <a:lnTo>
                      <a:pt x="1200" y="3521"/>
                    </a:lnTo>
                    <a:lnTo>
                      <a:pt x="1182" y="3505"/>
                    </a:lnTo>
                    <a:lnTo>
                      <a:pt x="1166" y="3487"/>
                    </a:lnTo>
                    <a:lnTo>
                      <a:pt x="1158" y="3465"/>
                    </a:lnTo>
                    <a:lnTo>
                      <a:pt x="1154" y="3440"/>
                    </a:lnTo>
                    <a:lnTo>
                      <a:pt x="1154" y="2745"/>
                    </a:lnTo>
                    <a:lnTo>
                      <a:pt x="1154" y="2734"/>
                    </a:lnTo>
                    <a:lnTo>
                      <a:pt x="1155" y="2717"/>
                    </a:lnTo>
                    <a:lnTo>
                      <a:pt x="1158" y="2698"/>
                    </a:lnTo>
                    <a:lnTo>
                      <a:pt x="1161" y="2678"/>
                    </a:lnTo>
                    <a:lnTo>
                      <a:pt x="1164" y="2662"/>
                    </a:lnTo>
                    <a:lnTo>
                      <a:pt x="1167" y="2652"/>
                    </a:lnTo>
                    <a:lnTo>
                      <a:pt x="1169" y="2650"/>
                    </a:lnTo>
                    <a:lnTo>
                      <a:pt x="1172" y="2642"/>
                    </a:lnTo>
                    <a:lnTo>
                      <a:pt x="1177" y="2630"/>
                    </a:lnTo>
                    <a:lnTo>
                      <a:pt x="1185" y="2613"/>
                    </a:lnTo>
                    <a:lnTo>
                      <a:pt x="1194" y="2591"/>
                    </a:lnTo>
                    <a:lnTo>
                      <a:pt x="1203" y="2563"/>
                    </a:lnTo>
                    <a:lnTo>
                      <a:pt x="1215" y="2530"/>
                    </a:lnTo>
                    <a:lnTo>
                      <a:pt x="1109" y="2530"/>
                    </a:lnTo>
                    <a:lnTo>
                      <a:pt x="1090" y="2528"/>
                    </a:lnTo>
                    <a:lnTo>
                      <a:pt x="1075" y="2520"/>
                    </a:lnTo>
                    <a:lnTo>
                      <a:pt x="1062" y="2508"/>
                    </a:lnTo>
                    <a:lnTo>
                      <a:pt x="1052" y="2494"/>
                    </a:lnTo>
                    <a:lnTo>
                      <a:pt x="1046" y="2477"/>
                    </a:lnTo>
                    <a:lnTo>
                      <a:pt x="1042" y="2458"/>
                    </a:lnTo>
                    <a:lnTo>
                      <a:pt x="1043" y="2438"/>
                    </a:lnTo>
                    <a:lnTo>
                      <a:pt x="1048" y="2419"/>
                    </a:lnTo>
                    <a:lnTo>
                      <a:pt x="1079" y="2326"/>
                    </a:lnTo>
                    <a:lnTo>
                      <a:pt x="1091" y="2302"/>
                    </a:lnTo>
                    <a:lnTo>
                      <a:pt x="1108" y="2279"/>
                    </a:lnTo>
                    <a:lnTo>
                      <a:pt x="1129" y="2261"/>
                    </a:lnTo>
                    <a:lnTo>
                      <a:pt x="1152" y="2246"/>
                    </a:lnTo>
                    <a:lnTo>
                      <a:pt x="1178" y="2237"/>
                    </a:lnTo>
                    <a:lnTo>
                      <a:pt x="1203" y="2233"/>
                    </a:lnTo>
                    <a:lnTo>
                      <a:pt x="1310" y="2233"/>
                    </a:lnTo>
                    <a:lnTo>
                      <a:pt x="1327" y="2184"/>
                    </a:lnTo>
                    <a:lnTo>
                      <a:pt x="1345" y="2137"/>
                    </a:lnTo>
                    <a:lnTo>
                      <a:pt x="1361" y="2092"/>
                    </a:lnTo>
                    <a:lnTo>
                      <a:pt x="1377" y="2048"/>
                    </a:lnTo>
                    <a:lnTo>
                      <a:pt x="1394" y="2006"/>
                    </a:lnTo>
                    <a:lnTo>
                      <a:pt x="1408" y="1968"/>
                    </a:lnTo>
                    <a:lnTo>
                      <a:pt x="1422" y="1933"/>
                    </a:lnTo>
                    <a:lnTo>
                      <a:pt x="1435" y="1903"/>
                    </a:lnTo>
                    <a:lnTo>
                      <a:pt x="1446" y="1876"/>
                    </a:lnTo>
                    <a:lnTo>
                      <a:pt x="1456" y="1853"/>
                    </a:lnTo>
                    <a:lnTo>
                      <a:pt x="1463" y="1835"/>
                    </a:lnTo>
                    <a:lnTo>
                      <a:pt x="1469" y="1823"/>
                    </a:lnTo>
                    <a:lnTo>
                      <a:pt x="1484" y="1799"/>
                    </a:lnTo>
                    <a:lnTo>
                      <a:pt x="1503" y="1780"/>
                    </a:lnTo>
                    <a:lnTo>
                      <a:pt x="1523" y="1761"/>
                    </a:lnTo>
                    <a:lnTo>
                      <a:pt x="1546" y="1747"/>
                    </a:lnTo>
                    <a:lnTo>
                      <a:pt x="1570" y="1734"/>
                    </a:lnTo>
                    <a:lnTo>
                      <a:pt x="1596" y="1723"/>
                    </a:lnTo>
                    <a:lnTo>
                      <a:pt x="1622" y="1713"/>
                    </a:lnTo>
                    <a:lnTo>
                      <a:pt x="1649" y="1704"/>
                    </a:lnTo>
                    <a:lnTo>
                      <a:pt x="1676" y="1697"/>
                    </a:lnTo>
                    <a:lnTo>
                      <a:pt x="1702" y="1689"/>
                    </a:lnTo>
                    <a:lnTo>
                      <a:pt x="1726" y="1681"/>
                    </a:lnTo>
                    <a:lnTo>
                      <a:pt x="1727" y="1680"/>
                    </a:lnTo>
                    <a:lnTo>
                      <a:pt x="1732" y="1679"/>
                    </a:lnTo>
                    <a:lnTo>
                      <a:pt x="1740" y="1677"/>
                    </a:lnTo>
                    <a:lnTo>
                      <a:pt x="1752" y="1675"/>
                    </a:lnTo>
                    <a:lnTo>
                      <a:pt x="1767" y="1672"/>
                    </a:lnTo>
                    <a:lnTo>
                      <a:pt x="1787" y="1668"/>
                    </a:lnTo>
                    <a:lnTo>
                      <a:pt x="1810" y="1665"/>
                    </a:lnTo>
                    <a:lnTo>
                      <a:pt x="1840" y="1662"/>
                    </a:lnTo>
                    <a:lnTo>
                      <a:pt x="1874" y="1658"/>
                    </a:lnTo>
                    <a:lnTo>
                      <a:pt x="1912" y="1655"/>
                    </a:lnTo>
                    <a:lnTo>
                      <a:pt x="1956" y="1652"/>
                    </a:lnTo>
                    <a:lnTo>
                      <a:pt x="2005" y="1649"/>
                    </a:lnTo>
                    <a:lnTo>
                      <a:pt x="2061" y="1646"/>
                    </a:lnTo>
                    <a:lnTo>
                      <a:pt x="2123" y="1644"/>
                    </a:lnTo>
                    <a:lnTo>
                      <a:pt x="2190" y="1643"/>
                    </a:lnTo>
                    <a:lnTo>
                      <a:pt x="2265" y="1643"/>
                    </a:lnTo>
                    <a:close/>
                    <a:moveTo>
                      <a:pt x="3055" y="1055"/>
                    </a:moveTo>
                    <a:lnTo>
                      <a:pt x="3037" y="1056"/>
                    </a:lnTo>
                    <a:lnTo>
                      <a:pt x="3016" y="1062"/>
                    </a:lnTo>
                    <a:lnTo>
                      <a:pt x="2992" y="1068"/>
                    </a:lnTo>
                    <a:lnTo>
                      <a:pt x="2967" y="1077"/>
                    </a:lnTo>
                    <a:lnTo>
                      <a:pt x="2941" y="1088"/>
                    </a:lnTo>
                    <a:lnTo>
                      <a:pt x="2915" y="1099"/>
                    </a:lnTo>
                    <a:lnTo>
                      <a:pt x="2889" y="1111"/>
                    </a:lnTo>
                    <a:lnTo>
                      <a:pt x="2865" y="1123"/>
                    </a:lnTo>
                    <a:lnTo>
                      <a:pt x="2842" y="1134"/>
                    </a:lnTo>
                    <a:lnTo>
                      <a:pt x="2818" y="1145"/>
                    </a:lnTo>
                    <a:lnTo>
                      <a:pt x="2794" y="1157"/>
                    </a:lnTo>
                    <a:lnTo>
                      <a:pt x="2771" y="1168"/>
                    </a:lnTo>
                    <a:lnTo>
                      <a:pt x="2749" y="1180"/>
                    </a:lnTo>
                    <a:lnTo>
                      <a:pt x="2731" y="1192"/>
                    </a:lnTo>
                    <a:lnTo>
                      <a:pt x="2715" y="1206"/>
                    </a:lnTo>
                    <a:lnTo>
                      <a:pt x="2702" y="1221"/>
                    </a:lnTo>
                    <a:lnTo>
                      <a:pt x="2694" y="1237"/>
                    </a:lnTo>
                    <a:lnTo>
                      <a:pt x="2691" y="1255"/>
                    </a:lnTo>
                    <a:lnTo>
                      <a:pt x="2693" y="1274"/>
                    </a:lnTo>
                    <a:lnTo>
                      <a:pt x="2697" y="1290"/>
                    </a:lnTo>
                    <a:lnTo>
                      <a:pt x="2705" y="1304"/>
                    </a:lnTo>
                    <a:lnTo>
                      <a:pt x="2717" y="1315"/>
                    </a:lnTo>
                    <a:lnTo>
                      <a:pt x="2732" y="1322"/>
                    </a:lnTo>
                    <a:lnTo>
                      <a:pt x="2753" y="1329"/>
                    </a:lnTo>
                    <a:lnTo>
                      <a:pt x="2779" y="1332"/>
                    </a:lnTo>
                    <a:lnTo>
                      <a:pt x="2811" y="1333"/>
                    </a:lnTo>
                    <a:lnTo>
                      <a:pt x="2934" y="1333"/>
                    </a:lnTo>
                    <a:lnTo>
                      <a:pt x="2964" y="1333"/>
                    </a:lnTo>
                    <a:lnTo>
                      <a:pt x="2993" y="1331"/>
                    </a:lnTo>
                    <a:lnTo>
                      <a:pt x="3021" y="1329"/>
                    </a:lnTo>
                    <a:lnTo>
                      <a:pt x="3049" y="1325"/>
                    </a:lnTo>
                    <a:lnTo>
                      <a:pt x="3074" y="1319"/>
                    </a:lnTo>
                    <a:lnTo>
                      <a:pt x="3097" y="1312"/>
                    </a:lnTo>
                    <a:lnTo>
                      <a:pt x="3116" y="1303"/>
                    </a:lnTo>
                    <a:lnTo>
                      <a:pt x="3131" y="1291"/>
                    </a:lnTo>
                    <a:lnTo>
                      <a:pt x="3143" y="1277"/>
                    </a:lnTo>
                    <a:lnTo>
                      <a:pt x="3151" y="1260"/>
                    </a:lnTo>
                    <a:lnTo>
                      <a:pt x="3154" y="1241"/>
                    </a:lnTo>
                    <a:lnTo>
                      <a:pt x="3154" y="1148"/>
                    </a:lnTo>
                    <a:lnTo>
                      <a:pt x="3152" y="1124"/>
                    </a:lnTo>
                    <a:lnTo>
                      <a:pt x="3149" y="1104"/>
                    </a:lnTo>
                    <a:lnTo>
                      <a:pt x="3142" y="1088"/>
                    </a:lnTo>
                    <a:lnTo>
                      <a:pt x="3134" y="1077"/>
                    </a:lnTo>
                    <a:lnTo>
                      <a:pt x="3124" y="1068"/>
                    </a:lnTo>
                    <a:lnTo>
                      <a:pt x="3112" y="1062"/>
                    </a:lnTo>
                    <a:lnTo>
                      <a:pt x="3099" y="1058"/>
                    </a:lnTo>
                    <a:lnTo>
                      <a:pt x="3086" y="1056"/>
                    </a:lnTo>
                    <a:lnTo>
                      <a:pt x="3070" y="1055"/>
                    </a:lnTo>
                    <a:lnTo>
                      <a:pt x="3055" y="1055"/>
                    </a:lnTo>
                    <a:close/>
                    <a:moveTo>
                      <a:pt x="1222" y="770"/>
                    </a:moveTo>
                    <a:lnTo>
                      <a:pt x="1144" y="770"/>
                    </a:lnTo>
                    <a:lnTo>
                      <a:pt x="1072" y="773"/>
                    </a:lnTo>
                    <a:lnTo>
                      <a:pt x="1006" y="775"/>
                    </a:lnTo>
                    <a:lnTo>
                      <a:pt x="948" y="778"/>
                    </a:lnTo>
                    <a:lnTo>
                      <a:pt x="894" y="781"/>
                    </a:lnTo>
                    <a:lnTo>
                      <a:pt x="846" y="786"/>
                    </a:lnTo>
                    <a:lnTo>
                      <a:pt x="803" y="791"/>
                    </a:lnTo>
                    <a:lnTo>
                      <a:pt x="765" y="797"/>
                    </a:lnTo>
                    <a:lnTo>
                      <a:pt x="731" y="803"/>
                    </a:lnTo>
                    <a:lnTo>
                      <a:pt x="703" y="810"/>
                    </a:lnTo>
                    <a:lnTo>
                      <a:pt x="677" y="816"/>
                    </a:lnTo>
                    <a:lnTo>
                      <a:pt x="655" y="823"/>
                    </a:lnTo>
                    <a:lnTo>
                      <a:pt x="638" y="830"/>
                    </a:lnTo>
                    <a:lnTo>
                      <a:pt x="622" y="837"/>
                    </a:lnTo>
                    <a:lnTo>
                      <a:pt x="609" y="845"/>
                    </a:lnTo>
                    <a:lnTo>
                      <a:pt x="600" y="851"/>
                    </a:lnTo>
                    <a:lnTo>
                      <a:pt x="591" y="858"/>
                    </a:lnTo>
                    <a:lnTo>
                      <a:pt x="585" y="864"/>
                    </a:lnTo>
                    <a:lnTo>
                      <a:pt x="580" y="871"/>
                    </a:lnTo>
                    <a:lnTo>
                      <a:pt x="577" y="877"/>
                    </a:lnTo>
                    <a:lnTo>
                      <a:pt x="574" y="882"/>
                    </a:lnTo>
                    <a:lnTo>
                      <a:pt x="572" y="887"/>
                    </a:lnTo>
                    <a:lnTo>
                      <a:pt x="570" y="892"/>
                    </a:lnTo>
                    <a:lnTo>
                      <a:pt x="565" y="904"/>
                    </a:lnTo>
                    <a:lnTo>
                      <a:pt x="557" y="920"/>
                    </a:lnTo>
                    <a:lnTo>
                      <a:pt x="546" y="940"/>
                    </a:lnTo>
                    <a:lnTo>
                      <a:pt x="534" y="962"/>
                    </a:lnTo>
                    <a:lnTo>
                      <a:pt x="521" y="992"/>
                    </a:lnTo>
                    <a:lnTo>
                      <a:pt x="506" y="1025"/>
                    </a:lnTo>
                    <a:lnTo>
                      <a:pt x="490" y="1064"/>
                    </a:lnTo>
                    <a:lnTo>
                      <a:pt x="472" y="1110"/>
                    </a:lnTo>
                    <a:lnTo>
                      <a:pt x="455" y="1162"/>
                    </a:lnTo>
                    <a:lnTo>
                      <a:pt x="437" y="1221"/>
                    </a:lnTo>
                    <a:lnTo>
                      <a:pt x="419" y="1288"/>
                    </a:lnTo>
                    <a:lnTo>
                      <a:pt x="422" y="1289"/>
                    </a:lnTo>
                    <a:lnTo>
                      <a:pt x="432" y="1291"/>
                    </a:lnTo>
                    <a:lnTo>
                      <a:pt x="447" y="1295"/>
                    </a:lnTo>
                    <a:lnTo>
                      <a:pt x="469" y="1301"/>
                    </a:lnTo>
                    <a:lnTo>
                      <a:pt x="497" y="1307"/>
                    </a:lnTo>
                    <a:lnTo>
                      <a:pt x="532" y="1315"/>
                    </a:lnTo>
                    <a:lnTo>
                      <a:pt x="572" y="1322"/>
                    </a:lnTo>
                    <a:lnTo>
                      <a:pt x="620" y="1330"/>
                    </a:lnTo>
                    <a:lnTo>
                      <a:pt x="673" y="1339"/>
                    </a:lnTo>
                    <a:lnTo>
                      <a:pt x="732" y="1346"/>
                    </a:lnTo>
                    <a:lnTo>
                      <a:pt x="799" y="1354"/>
                    </a:lnTo>
                    <a:lnTo>
                      <a:pt x="870" y="1361"/>
                    </a:lnTo>
                    <a:lnTo>
                      <a:pt x="949" y="1366"/>
                    </a:lnTo>
                    <a:lnTo>
                      <a:pt x="1034" y="1370"/>
                    </a:lnTo>
                    <a:lnTo>
                      <a:pt x="1125" y="1373"/>
                    </a:lnTo>
                    <a:lnTo>
                      <a:pt x="1222" y="1374"/>
                    </a:lnTo>
                    <a:lnTo>
                      <a:pt x="1320" y="1373"/>
                    </a:lnTo>
                    <a:lnTo>
                      <a:pt x="1411" y="1370"/>
                    </a:lnTo>
                    <a:lnTo>
                      <a:pt x="1495" y="1366"/>
                    </a:lnTo>
                    <a:lnTo>
                      <a:pt x="1573" y="1361"/>
                    </a:lnTo>
                    <a:lnTo>
                      <a:pt x="1646" y="1354"/>
                    </a:lnTo>
                    <a:lnTo>
                      <a:pt x="1711" y="1346"/>
                    </a:lnTo>
                    <a:lnTo>
                      <a:pt x="1771" y="1339"/>
                    </a:lnTo>
                    <a:lnTo>
                      <a:pt x="1824" y="1330"/>
                    </a:lnTo>
                    <a:lnTo>
                      <a:pt x="1871" y="1322"/>
                    </a:lnTo>
                    <a:lnTo>
                      <a:pt x="1912" y="1315"/>
                    </a:lnTo>
                    <a:lnTo>
                      <a:pt x="1945" y="1307"/>
                    </a:lnTo>
                    <a:lnTo>
                      <a:pt x="1974" y="1301"/>
                    </a:lnTo>
                    <a:lnTo>
                      <a:pt x="1995" y="1295"/>
                    </a:lnTo>
                    <a:lnTo>
                      <a:pt x="2011" y="1291"/>
                    </a:lnTo>
                    <a:lnTo>
                      <a:pt x="2020" y="1289"/>
                    </a:lnTo>
                    <a:lnTo>
                      <a:pt x="2024" y="1288"/>
                    </a:lnTo>
                    <a:lnTo>
                      <a:pt x="2005" y="1220"/>
                    </a:lnTo>
                    <a:lnTo>
                      <a:pt x="1986" y="1159"/>
                    </a:lnTo>
                    <a:lnTo>
                      <a:pt x="1966" y="1104"/>
                    </a:lnTo>
                    <a:lnTo>
                      <a:pt x="1948" y="1055"/>
                    </a:lnTo>
                    <a:lnTo>
                      <a:pt x="1929" y="1013"/>
                    </a:lnTo>
                    <a:lnTo>
                      <a:pt x="1912" y="976"/>
                    </a:lnTo>
                    <a:lnTo>
                      <a:pt x="1898" y="944"/>
                    </a:lnTo>
                    <a:lnTo>
                      <a:pt x="1884" y="917"/>
                    </a:lnTo>
                    <a:lnTo>
                      <a:pt x="1874" y="895"/>
                    </a:lnTo>
                    <a:lnTo>
                      <a:pt x="1866" y="876"/>
                    </a:lnTo>
                    <a:lnTo>
                      <a:pt x="1866" y="875"/>
                    </a:lnTo>
                    <a:lnTo>
                      <a:pt x="1865" y="873"/>
                    </a:lnTo>
                    <a:lnTo>
                      <a:pt x="1864" y="871"/>
                    </a:lnTo>
                    <a:lnTo>
                      <a:pt x="1861" y="866"/>
                    </a:lnTo>
                    <a:lnTo>
                      <a:pt x="1857" y="862"/>
                    </a:lnTo>
                    <a:lnTo>
                      <a:pt x="1852" y="858"/>
                    </a:lnTo>
                    <a:lnTo>
                      <a:pt x="1844" y="852"/>
                    </a:lnTo>
                    <a:lnTo>
                      <a:pt x="1834" y="846"/>
                    </a:lnTo>
                    <a:lnTo>
                      <a:pt x="1822" y="839"/>
                    </a:lnTo>
                    <a:lnTo>
                      <a:pt x="1807" y="833"/>
                    </a:lnTo>
                    <a:lnTo>
                      <a:pt x="1789" y="826"/>
                    </a:lnTo>
                    <a:lnTo>
                      <a:pt x="1768" y="820"/>
                    </a:lnTo>
                    <a:lnTo>
                      <a:pt x="1743" y="812"/>
                    </a:lnTo>
                    <a:lnTo>
                      <a:pt x="1714" y="805"/>
                    </a:lnTo>
                    <a:lnTo>
                      <a:pt x="1680" y="800"/>
                    </a:lnTo>
                    <a:lnTo>
                      <a:pt x="1642" y="793"/>
                    </a:lnTo>
                    <a:lnTo>
                      <a:pt x="1599" y="788"/>
                    </a:lnTo>
                    <a:lnTo>
                      <a:pt x="1550" y="782"/>
                    </a:lnTo>
                    <a:lnTo>
                      <a:pt x="1497" y="779"/>
                    </a:lnTo>
                    <a:lnTo>
                      <a:pt x="1438" y="775"/>
                    </a:lnTo>
                    <a:lnTo>
                      <a:pt x="1372" y="773"/>
                    </a:lnTo>
                    <a:lnTo>
                      <a:pt x="1300" y="770"/>
                    </a:lnTo>
                    <a:lnTo>
                      <a:pt x="1222" y="770"/>
                    </a:lnTo>
                    <a:close/>
                    <a:moveTo>
                      <a:pt x="1222" y="597"/>
                    </a:moveTo>
                    <a:lnTo>
                      <a:pt x="1297" y="598"/>
                    </a:lnTo>
                    <a:lnTo>
                      <a:pt x="1364" y="599"/>
                    </a:lnTo>
                    <a:lnTo>
                      <a:pt x="1426" y="601"/>
                    </a:lnTo>
                    <a:lnTo>
                      <a:pt x="1482" y="604"/>
                    </a:lnTo>
                    <a:lnTo>
                      <a:pt x="1531" y="607"/>
                    </a:lnTo>
                    <a:lnTo>
                      <a:pt x="1575" y="610"/>
                    </a:lnTo>
                    <a:lnTo>
                      <a:pt x="1614" y="613"/>
                    </a:lnTo>
                    <a:lnTo>
                      <a:pt x="1647" y="617"/>
                    </a:lnTo>
                    <a:lnTo>
                      <a:pt x="1676" y="620"/>
                    </a:lnTo>
                    <a:lnTo>
                      <a:pt x="1701" y="623"/>
                    </a:lnTo>
                    <a:lnTo>
                      <a:pt x="1720" y="626"/>
                    </a:lnTo>
                    <a:lnTo>
                      <a:pt x="1735" y="630"/>
                    </a:lnTo>
                    <a:lnTo>
                      <a:pt x="1747" y="632"/>
                    </a:lnTo>
                    <a:lnTo>
                      <a:pt x="1755" y="634"/>
                    </a:lnTo>
                    <a:lnTo>
                      <a:pt x="1759" y="635"/>
                    </a:lnTo>
                    <a:lnTo>
                      <a:pt x="1762" y="636"/>
                    </a:lnTo>
                    <a:lnTo>
                      <a:pt x="1783" y="642"/>
                    </a:lnTo>
                    <a:lnTo>
                      <a:pt x="1807" y="647"/>
                    </a:lnTo>
                    <a:lnTo>
                      <a:pt x="1833" y="655"/>
                    </a:lnTo>
                    <a:lnTo>
                      <a:pt x="1859" y="662"/>
                    </a:lnTo>
                    <a:lnTo>
                      <a:pt x="1887" y="671"/>
                    </a:lnTo>
                    <a:lnTo>
                      <a:pt x="1913" y="682"/>
                    </a:lnTo>
                    <a:lnTo>
                      <a:pt x="1938" y="695"/>
                    </a:lnTo>
                    <a:lnTo>
                      <a:pt x="1962" y="710"/>
                    </a:lnTo>
                    <a:lnTo>
                      <a:pt x="1982" y="728"/>
                    </a:lnTo>
                    <a:lnTo>
                      <a:pt x="2000" y="750"/>
                    </a:lnTo>
                    <a:lnTo>
                      <a:pt x="2014" y="774"/>
                    </a:lnTo>
                    <a:lnTo>
                      <a:pt x="2020" y="791"/>
                    </a:lnTo>
                    <a:lnTo>
                      <a:pt x="2030" y="813"/>
                    </a:lnTo>
                    <a:lnTo>
                      <a:pt x="2042" y="841"/>
                    </a:lnTo>
                    <a:lnTo>
                      <a:pt x="2055" y="873"/>
                    </a:lnTo>
                    <a:lnTo>
                      <a:pt x="2069" y="909"/>
                    </a:lnTo>
                    <a:lnTo>
                      <a:pt x="2085" y="949"/>
                    </a:lnTo>
                    <a:lnTo>
                      <a:pt x="2102" y="992"/>
                    </a:lnTo>
                    <a:lnTo>
                      <a:pt x="2119" y="1038"/>
                    </a:lnTo>
                    <a:lnTo>
                      <a:pt x="2137" y="1087"/>
                    </a:lnTo>
                    <a:lnTo>
                      <a:pt x="2155" y="1137"/>
                    </a:lnTo>
                    <a:lnTo>
                      <a:pt x="2174" y="1188"/>
                    </a:lnTo>
                    <a:lnTo>
                      <a:pt x="2282" y="1188"/>
                    </a:lnTo>
                    <a:lnTo>
                      <a:pt x="2308" y="1192"/>
                    </a:lnTo>
                    <a:lnTo>
                      <a:pt x="2333" y="1201"/>
                    </a:lnTo>
                    <a:lnTo>
                      <a:pt x="2357" y="1216"/>
                    </a:lnTo>
                    <a:lnTo>
                      <a:pt x="2377" y="1234"/>
                    </a:lnTo>
                    <a:lnTo>
                      <a:pt x="2395" y="1256"/>
                    </a:lnTo>
                    <a:lnTo>
                      <a:pt x="2406" y="1281"/>
                    </a:lnTo>
                    <a:lnTo>
                      <a:pt x="2438" y="1374"/>
                    </a:lnTo>
                    <a:lnTo>
                      <a:pt x="2443" y="1393"/>
                    </a:lnTo>
                    <a:lnTo>
                      <a:pt x="2443" y="1413"/>
                    </a:lnTo>
                    <a:lnTo>
                      <a:pt x="2439" y="1432"/>
                    </a:lnTo>
                    <a:lnTo>
                      <a:pt x="2433" y="1449"/>
                    </a:lnTo>
                    <a:lnTo>
                      <a:pt x="2423" y="1463"/>
                    </a:lnTo>
                    <a:lnTo>
                      <a:pt x="2410" y="1475"/>
                    </a:lnTo>
                    <a:lnTo>
                      <a:pt x="2395" y="1482"/>
                    </a:lnTo>
                    <a:lnTo>
                      <a:pt x="2377" y="1485"/>
                    </a:lnTo>
                    <a:lnTo>
                      <a:pt x="2271" y="1485"/>
                    </a:lnTo>
                    <a:lnTo>
                      <a:pt x="2272" y="1488"/>
                    </a:lnTo>
                    <a:lnTo>
                      <a:pt x="2273" y="1490"/>
                    </a:lnTo>
                    <a:lnTo>
                      <a:pt x="2274" y="1494"/>
                    </a:lnTo>
                    <a:lnTo>
                      <a:pt x="2270" y="1494"/>
                    </a:lnTo>
                    <a:lnTo>
                      <a:pt x="2265" y="1494"/>
                    </a:lnTo>
                    <a:lnTo>
                      <a:pt x="2185" y="1494"/>
                    </a:lnTo>
                    <a:lnTo>
                      <a:pt x="2113" y="1495"/>
                    </a:lnTo>
                    <a:lnTo>
                      <a:pt x="2047" y="1497"/>
                    </a:lnTo>
                    <a:lnTo>
                      <a:pt x="1988" y="1500"/>
                    </a:lnTo>
                    <a:lnTo>
                      <a:pt x="1935" y="1504"/>
                    </a:lnTo>
                    <a:lnTo>
                      <a:pt x="1887" y="1507"/>
                    </a:lnTo>
                    <a:lnTo>
                      <a:pt x="1845" y="1511"/>
                    </a:lnTo>
                    <a:lnTo>
                      <a:pt x="1808" y="1516"/>
                    </a:lnTo>
                    <a:lnTo>
                      <a:pt x="1777" y="1520"/>
                    </a:lnTo>
                    <a:lnTo>
                      <a:pt x="1751" y="1523"/>
                    </a:lnTo>
                    <a:lnTo>
                      <a:pt x="1728" y="1528"/>
                    </a:lnTo>
                    <a:lnTo>
                      <a:pt x="1710" y="1531"/>
                    </a:lnTo>
                    <a:lnTo>
                      <a:pt x="1696" y="1534"/>
                    </a:lnTo>
                    <a:lnTo>
                      <a:pt x="1685" y="1537"/>
                    </a:lnTo>
                    <a:lnTo>
                      <a:pt x="1678" y="1540"/>
                    </a:lnTo>
                    <a:lnTo>
                      <a:pt x="1634" y="1553"/>
                    </a:lnTo>
                    <a:lnTo>
                      <a:pt x="1608" y="1561"/>
                    </a:lnTo>
                    <a:lnTo>
                      <a:pt x="1581" y="1570"/>
                    </a:lnTo>
                    <a:lnTo>
                      <a:pt x="1552" y="1580"/>
                    </a:lnTo>
                    <a:lnTo>
                      <a:pt x="1522" y="1592"/>
                    </a:lnTo>
                    <a:lnTo>
                      <a:pt x="1492" y="1606"/>
                    </a:lnTo>
                    <a:lnTo>
                      <a:pt x="1462" y="1622"/>
                    </a:lnTo>
                    <a:lnTo>
                      <a:pt x="1434" y="1642"/>
                    </a:lnTo>
                    <a:lnTo>
                      <a:pt x="1406" y="1665"/>
                    </a:lnTo>
                    <a:lnTo>
                      <a:pt x="1381" y="1691"/>
                    </a:lnTo>
                    <a:lnTo>
                      <a:pt x="1357" y="1721"/>
                    </a:lnTo>
                    <a:lnTo>
                      <a:pt x="1337" y="1756"/>
                    </a:lnTo>
                    <a:lnTo>
                      <a:pt x="1330" y="1771"/>
                    </a:lnTo>
                    <a:lnTo>
                      <a:pt x="1320" y="1792"/>
                    </a:lnTo>
                    <a:lnTo>
                      <a:pt x="1309" y="1817"/>
                    </a:lnTo>
                    <a:lnTo>
                      <a:pt x="1297" y="1846"/>
                    </a:lnTo>
                    <a:lnTo>
                      <a:pt x="1284" y="1879"/>
                    </a:lnTo>
                    <a:lnTo>
                      <a:pt x="1270" y="1915"/>
                    </a:lnTo>
                    <a:lnTo>
                      <a:pt x="1255" y="1954"/>
                    </a:lnTo>
                    <a:lnTo>
                      <a:pt x="1238" y="1996"/>
                    </a:lnTo>
                    <a:lnTo>
                      <a:pt x="1222" y="2039"/>
                    </a:lnTo>
                    <a:lnTo>
                      <a:pt x="1206" y="2084"/>
                    </a:lnTo>
                    <a:lnTo>
                      <a:pt x="1203" y="2084"/>
                    </a:lnTo>
                    <a:lnTo>
                      <a:pt x="1163" y="2087"/>
                    </a:lnTo>
                    <a:lnTo>
                      <a:pt x="1123" y="2098"/>
                    </a:lnTo>
                    <a:lnTo>
                      <a:pt x="1085" y="2113"/>
                    </a:lnTo>
                    <a:lnTo>
                      <a:pt x="1049" y="2135"/>
                    </a:lnTo>
                    <a:lnTo>
                      <a:pt x="1016" y="2161"/>
                    </a:lnTo>
                    <a:lnTo>
                      <a:pt x="988" y="2192"/>
                    </a:lnTo>
                    <a:lnTo>
                      <a:pt x="964" y="2227"/>
                    </a:lnTo>
                    <a:lnTo>
                      <a:pt x="946" y="2265"/>
                    </a:lnTo>
                    <a:lnTo>
                      <a:pt x="554" y="2265"/>
                    </a:lnTo>
                    <a:lnTo>
                      <a:pt x="554" y="2395"/>
                    </a:lnTo>
                    <a:lnTo>
                      <a:pt x="551" y="2420"/>
                    </a:lnTo>
                    <a:lnTo>
                      <a:pt x="541" y="2442"/>
                    </a:lnTo>
                    <a:lnTo>
                      <a:pt x="527" y="2460"/>
                    </a:lnTo>
                    <a:lnTo>
                      <a:pt x="508" y="2474"/>
                    </a:lnTo>
                    <a:lnTo>
                      <a:pt x="486" y="2484"/>
                    </a:lnTo>
                    <a:lnTo>
                      <a:pt x="461" y="2488"/>
                    </a:lnTo>
                    <a:lnTo>
                      <a:pt x="203" y="2488"/>
                    </a:lnTo>
                    <a:lnTo>
                      <a:pt x="180" y="2484"/>
                    </a:lnTo>
                    <a:lnTo>
                      <a:pt x="158" y="2476"/>
                    </a:lnTo>
                    <a:lnTo>
                      <a:pt x="138" y="2460"/>
                    </a:lnTo>
                    <a:lnTo>
                      <a:pt x="124" y="2442"/>
                    </a:lnTo>
                    <a:lnTo>
                      <a:pt x="115" y="2420"/>
                    </a:lnTo>
                    <a:lnTo>
                      <a:pt x="112" y="2395"/>
                    </a:lnTo>
                    <a:lnTo>
                      <a:pt x="112" y="1700"/>
                    </a:lnTo>
                    <a:lnTo>
                      <a:pt x="112" y="1688"/>
                    </a:lnTo>
                    <a:lnTo>
                      <a:pt x="113" y="1672"/>
                    </a:lnTo>
                    <a:lnTo>
                      <a:pt x="115" y="1652"/>
                    </a:lnTo>
                    <a:lnTo>
                      <a:pt x="118" y="1633"/>
                    </a:lnTo>
                    <a:lnTo>
                      <a:pt x="122" y="1617"/>
                    </a:lnTo>
                    <a:lnTo>
                      <a:pt x="125" y="1607"/>
                    </a:lnTo>
                    <a:lnTo>
                      <a:pt x="126" y="1605"/>
                    </a:lnTo>
                    <a:lnTo>
                      <a:pt x="129" y="1597"/>
                    </a:lnTo>
                    <a:lnTo>
                      <a:pt x="135" y="1585"/>
                    </a:lnTo>
                    <a:lnTo>
                      <a:pt x="143" y="1568"/>
                    </a:lnTo>
                    <a:lnTo>
                      <a:pt x="151" y="1546"/>
                    </a:lnTo>
                    <a:lnTo>
                      <a:pt x="161" y="1518"/>
                    </a:lnTo>
                    <a:lnTo>
                      <a:pt x="173" y="1485"/>
                    </a:lnTo>
                    <a:lnTo>
                      <a:pt x="66" y="1485"/>
                    </a:lnTo>
                    <a:lnTo>
                      <a:pt x="48" y="1483"/>
                    </a:lnTo>
                    <a:lnTo>
                      <a:pt x="33" y="1475"/>
                    </a:lnTo>
                    <a:lnTo>
                      <a:pt x="20" y="1463"/>
                    </a:lnTo>
                    <a:lnTo>
                      <a:pt x="10" y="1449"/>
                    </a:lnTo>
                    <a:lnTo>
                      <a:pt x="3" y="1432"/>
                    </a:lnTo>
                    <a:lnTo>
                      <a:pt x="0" y="1413"/>
                    </a:lnTo>
                    <a:lnTo>
                      <a:pt x="0" y="1393"/>
                    </a:lnTo>
                    <a:lnTo>
                      <a:pt x="5" y="1374"/>
                    </a:lnTo>
                    <a:lnTo>
                      <a:pt x="37" y="1281"/>
                    </a:lnTo>
                    <a:lnTo>
                      <a:pt x="49" y="1256"/>
                    </a:lnTo>
                    <a:lnTo>
                      <a:pt x="65" y="1234"/>
                    </a:lnTo>
                    <a:lnTo>
                      <a:pt x="86" y="1216"/>
                    </a:lnTo>
                    <a:lnTo>
                      <a:pt x="110" y="1201"/>
                    </a:lnTo>
                    <a:lnTo>
                      <a:pt x="135" y="1192"/>
                    </a:lnTo>
                    <a:lnTo>
                      <a:pt x="161" y="1188"/>
                    </a:lnTo>
                    <a:lnTo>
                      <a:pt x="268" y="1188"/>
                    </a:lnTo>
                    <a:lnTo>
                      <a:pt x="285" y="1139"/>
                    </a:lnTo>
                    <a:lnTo>
                      <a:pt x="302" y="1092"/>
                    </a:lnTo>
                    <a:lnTo>
                      <a:pt x="319" y="1046"/>
                    </a:lnTo>
                    <a:lnTo>
                      <a:pt x="335" y="1003"/>
                    </a:lnTo>
                    <a:lnTo>
                      <a:pt x="351" y="961"/>
                    </a:lnTo>
                    <a:lnTo>
                      <a:pt x="366" y="923"/>
                    </a:lnTo>
                    <a:lnTo>
                      <a:pt x="380" y="888"/>
                    </a:lnTo>
                    <a:lnTo>
                      <a:pt x="392" y="857"/>
                    </a:lnTo>
                    <a:lnTo>
                      <a:pt x="404" y="830"/>
                    </a:lnTo>
                    <a:lnTo>
                      <a:pt x="413" y="808"/>
                    </a:lnTo>
                    <a:lnTo>
                      <a:pt x="421" y="790"/>
                    </a:lnTo>
                    <a:lnTo>
                      <a:pt x="427" y="778"/>
                    </a:lnTo>
                    <a:lnTo>
                      <a:pt x="442" y="754"/>
                    </a:lnTo>
                    <a:lnTo>
                      <a:pt x="459" y="733"/>
                    </a:lnTo>
                    <a:lnTo>
                      <a:pt x="480" y="716"/>
                    </a:lnTo>
                    <a:lnTo>
                      <a:pt x="503" y="702"/>
                    </a:lnTo>
                    <a:lnTo>
                      <a:pt x="528" y="689"/>
                    </a:lnTo>
                    <a:lnTo>
                      <a:pt x="553" y="678"/>
                    </a:lnTo>
                    <a:lnTo>
                      <a:pt x="580" y="668"/>
                    </a:lnTo>
                    <a:lnTo>
                      <a:pt x="606" y="659"/>
                    </a:lnTo>
                    <a:lnTo>
                      <a:pt x="633" y="652"/>
                    </a:lnTo>
                    <a:lnTo>
                      <a:pt x="658" y="644"/>
                    </a:lnTo>
                    <a:lnTo>
                      <a:pt x="683" y="636"/>
                    </a:lnTo>
                    <a:lnTo>
                      <a:pt x="684" y="635"/>
                    </a:lnTo>
                    <a:lnTo>
                      <a:pt x="690" y="634"/>
                    </a:lnTo>
                    <a:lnTo>
                      <a:pt x="697" y="632"/>
                    </a:lnTo>
                    <a:lnTo>
                      <a:pt x="709" y="630"/>
                    </a:lnTo>
                    <a:lnTo>
                      <a:pt x="725" y="626"/>
                    </a:lnTo>
                    <a:lnTo>
                      <a:pt x="744" y="623"/>
                    </a:lnTo>
                    <a:lnTo>
                      <a:pt x="768" y="620"/>
                    </a:lnTo>
                    <a:lnTo>
                      <a:pt x="798" y="617"/>
                    </a:lnTo>
                    <a:lnTo>
                      <a:pt x="830" y="613"/>
                    </a:lnTo>
                    <a:lnTo>
                      <a:pt x="869" y="610"/>
                    </a:lnTo>
                    <a:lnTo>
                      <a:pt x="913" y="607"/>
                    </a:lnTo>
                    <a:lnTo>
                      <a:pt x="963" y="604"/>
                    </a:lnTo>
                    <a:lnTo>
                      <a:pt x="1018" y="601"/>
                    </a:lnTo>
                    <a:lnTo>
                      <a:pt x="1080" y="599"/>
                    </a:lnTo>
                    <a:lnTo>
                      <a:pt x="1148" y="598"/>
                    </a:lnTo>
                    <a:lnTo>
                      <a:pt x="1222" y="597"/>
                    </a:lnTo>
                    <a:close/>
                    <a:moveTo>
                      <a:pt x="2264" y="0"/>
                    </a:moveTo>
                    <a:lnTo>
                      <a:pt x="2265" y="0"/>
                    </a:lnTo>
                    <a:lnTo>
                      <a:pt x="2339" y="0"/>
                    </a:lnTo>
                    <a:lnTo>
                      <a:pt x="2407" y="1"/>
                    </a:lnTo>
                    <a:lnTo>
                      <a:pt x="2469" y="4"/>
                    </a:lnTo>
                    <a:lnTo>
                      <a:pt x="2524" y="6"/>
                    </a:lnTo>
                    <a:lnTo>
                      <a:pt x="2573" y="9"/>
                    </a:lnTo>
                    <a:lnTo>
                      <a:pt x="2618" y="12"/>
                    </a:lnTo>
                    <a:lnTo>
                      <a:pt x="2656" y="16"/>
                    </a:lnTo>
                    <a:lnTo>
                      <a:pt x="2690" y="19"/>
                    </a:lnTo>
                    <a:lnTo>
                      <a:pt x="2719" y="23"/>
                    </a:lnTo>
                    <a:lnTo>
                      <a:pt x="2743" y="26"/>
                    </a:lnTo>
                    <a:lnTo>
                      <a:pt x="2763" y="30"/>
                    </a:lnTo>
                    <a:lnTo>
                      <a:pt x="2778" y="32"/>
                    </a:lnTo>
                    <a:lnTo>
                      <a:pt x="2790" y="35"/>
                    </a:lnTo>
                    <a:lnTo>
                      <a:pt x="2797" y="36"/>
                    </a:lnTo>
                    <a:lnTo>
                      <a:pt x="2803" y="37"/>
                    </a:lnTo>
                    <a:lnTo>
                      <a:pt x="2804" y="38"/>
                    </a:lnTo>
                    <a:lnTo>
                      <a:pt x="2826" y="44"/>
                    </a:lnTo>
                    <a:lnTo>
                      <a:pt x="2850" y="50"/>
                    </a:lnTo>
                    <a:lnTo>
                      <a:pt x="2876" y="57"/>
                    </a:lnTo>
                    <a:lnTo>
                      <a:pt x="2902" y="65"/>
                    </a:lnTo>
                    <a:lnTo>
                      <a:pt x="2929" y="74"/>
                    </a:lnTo>
                    <a:lnTo>
                      <a:pt x="2955" y="84"/>
                    </a:lnTo>
                    <a:lnTo>
                      <a:pt x="2980" y="97"/>
                    </a:lnTo>
                    <a:lnTo>
                      <a:pt x="3004" y="113"/>
                    </a:lnTo>
                    <a:lnTo>
                      <a:pt x="3025" y="131"/>
                    </a:lnTo>
                    <a:lnTo>
                      <a:pt x="3042" y="152"/>
                    </a:lnTo>
                    <a:lnTo>
                      <a:pt x="3056" y="176"/>
                    </a:lnTo>
                    <a:lnTo>
                      <a:pt x="3063" y="193"/>
                    </a:lnTo>
                    <a:lnTo>
                      <a:pt x="3073" y="216"/>
                    </a:lnTo>
                    <a:lnTo>
                      <a:pt x="3085" y="244"/>
                    </a:lnTo>
                    <a:lnTo>
                      <a:pt x="3098" y="275"/>
                    </a:lnTo>
                    <a:lnTo>
                      <a:pt x="3112" y="312"/>
                    </a:lnTo>
                    <a:lnTo>
                      <a:pt x="3127" y="352"/>
                    </a:lnTo>
                    <a:lnTo>
                      <a:pt x="3144" y="395"/>
                    </a:lnTo>
                    <a:lnTo>
                      <a:pt x="3162" y="441"/>
                    </a:lnTo>
                    <a:lnTo>
                      <a:pt x="3179" y="489"/>
                    </a:lnTo>
                    <a:lnTo>
                      <a:pt x="3198" y="539"/>
                    </a:lnTo>
                    <a:lnTo>
                      <a:pt x="3216" y="590"/>
                    </a:lnTo>
                    <a:lnTo>
                      <a:pt x="3324" y="590"/>
                    </a:lnTo>
                    <a:lnTo>
                      <a:pt x="3350" y="594"/>
                    </a:lnTo>
                    <a:lnTo>
                      <a:pt x="3375" y="604"/>
                    </a:lnTo>
                    <a:lnTo>
                      <a:pt x="3399" y="618"/>
                    </a:lnTo>
                    <a:lnTo>
                      <a:pt x="3420" y="637"/>
                    </a:lnTo>
                    <a:lnTo>
                      <a:pt x="3437" y="659"/>
                    </a:lnTo>
                    <a:lnTo>
                      <a:pt x="3448" y="683"/>
                    </a:lnTo>
                    <a:lnTo>
                      <a:pt x="3481" y="776"/>
                    </a:lnTo>
                    <a:lnTo>
                      <a:pt x="3485" y="796"/>
                    </a:lnTo>
                    <a:lnTo>
                      <a:pt x="3485" y="815"/>
                    </a:lnTo>
                    <a:lnTo>
                      <a:pt x="3483" y="834"/>
                    </a:lnTo>
                    <a:lnTo>
                      <a:pt x="3475" y="851"/>
                    </a:lnTo>
                    <a:lnTo>
                      <a:pt x="3465" y="866"/>
                    </a:lnTo>
                    <a:lnTo>
                      <a:pt x="3453" y="877"/>
                    </a:lnTo>
                    <a:lnTo>
                      <a:pt x="3437" y="885"/>
                    </a:lnTo>
                    <a:lnTo>
                      <a:pt x="3420" y="887"/>
                    </a:lnTo>
                    <a:lnTo>
                      <a:pt x="3314" y="887"/>
                    </a:lnTo>
                    <a:lnTo>
                      <a:pt x="3326" y="921"/>
                    </a:lnTo>
                    <a:lnTo>
                      <a:pt x="3336" y="948"/>
                    </a:lnTo>
                    <a:lnTo>
                      <a:pt x="3345" y="970"/>
                    </a:lnTo>
                    <a:lnTo>
                      <a:pt x="3352" y="988"/>
                    </a:lnTo>
                    <a:lnTo>
                      <a:pt x="3358" y="1000"/>
                    </a:lnTo>
                    <a:lnTo>
                      <a:pt x="3361" y="1007"/>
                    </a:lnTo>
                    <a:lnTo>
                      <a:pt x="3362" y="1009"/>
                    </a:lnTo>
                    <a:lnTo>
                      <a:pt x="3366" y="1020"/>
                    </a:lnTo>
                    <a:lnTo>
                      <a:pt x="3370" y="1036"/>
                    </a:lnTo>
                    <a:lnTo>
                      <a:pt x="3372" y="1055"/>
                    </a:lnTo>
                    <a:lnTo>
                      <a:pt x="3374" y="1074"/>
                    </a:lnTo>
                    <a:lnTo>
                      <a:pt x="3375" y="1091"/>
                    </a:lnTo>
                    <a:lnTo>
                      <a:pt x="3376" y="1103"/>
                    </a:lnTo>
                    <a:lnTo>
                      <a:pt x="3376" y="1798"/>
                    </a:lnTo>
                    <a:lnTo>
                      <a:pt x="3373" y="1822"/>
                    </a:lnTo>
                    <a:lnTo>
                      <a:pt x="3363" y="1845"/>
                    </a:lnTo>
                    <a:lnTo>
                      <a:pt x="3349" y="1864"/>
                    </a:lnTo>
                    <a:lnTo>
                      <a:pt x="3330" y="1878"/>
                    </a:lnTo>
                    <a:lnTo>
                      <a:pt x="3308" y="1888"/>
                    </a:lnTo>
                    <a:lnTo>
                      <a:pt x="3284" y="1891"/>
                    </a:lnTo>
                    <a:lnTo>
                      <a:pt x="3247" y="1891"/>
                    </a:lnTo>
                    <a:lnTo>
                      <a:pt x="3233" y="1855"/>
                    </a:lnTo>
                    <a:lnTo>
                      <a:pt x="3219" y="1824"/>
                    </a:lnTo>
                    <a:lnTo>
                      <a:pt x="3209" y="1797"/>
                    </a:lnTo>
                    <a:lnTo>
                      <a:pt x="3200" y="1775"/>
                    </a:lnTo>
                    <a:lnTo>
                      <a:pt x="3192" y="1759"/>
                    </a:lnTo>
                    <a:lnTo>
                      <a:pt x="3175" y="1724"/>
                    </a:lnTo>
                    <a:lnTo>
                      <a:pt x="3153" y="1693"/>
                    </a:lnTo>
                    <a:lnTo>
                      <a:pt x="3128" y="1666"/>
                    </a:lnTo>
                    <a:lnTo>
                      <a:pt x="3102" y="1642"/>
                    </a:lnTo>
                    <a:lnTo>
                      <a:pt x="3074" y="1622"/>
                    </a:lnTo>
                    <a:lnTo>
                      <a:pt x="3044" y="1605"/>
                    </a:lnTo>
                    <a:lnTo>
                      <a:pt x="3015" y="1591"/>
                    </a:lnTo>
                    <a:lnTo>
                      <a:pt x="2984" y="1579"/>
                    </a:lnTo>
                    <a:lnTo>
                      <a:pt x="2955" y="1568"/>
                    </a:lnTo>
                    <a:lnTo>
                      <a:pt x="2927" y="1559"/>
                    </a:lnTo>
                    <a:lnTo>
                      <a:pt x="2900" y="1552"/>
                    </a:lnTo>
                    <a:lnTo>
                      <a:pt x="2876" y="1546"/>
                    </a:lnTo>
                    <a:lnTo>
                      <a:pt x="2847" y="1538"/>
                    </a:lnTo>
                    <a:lnTo>
                      <a:pt x="2840" y="1536"/>
                    </a:lnTo>
                    <a:lnTo>
                      <a:pt x="2827" y="1533"/>
                    </a:lnTo>
                    <a:lnTo>
                      <a:pt x="2809" y="1530"/>
                    </a:lnTo>
                    <a:lnTo>
                      <a:pt x="2785" y="1525"/>
                    </a:lnTo>
                    <a:lnTo>
                      <a:pt x="2756" y="1520"/>
                    </a:lnTo>
                    <a:lnTo>
                      <a:pt x="2721" y="1516"/>
                    </a:lnTo>
                    <a:lnTo>
                      <a:pt x="2679" y="1511"/>
                    </a:lnTo>
                    <a:lnTo>
                      <a:pt x="2629" y="1507"/>
                    </a:lnTo>
                    <a:lnTo>
                      <a:pt x="2572" y="1502"/>
                    </a:lnTo>
                    <a:lnTo>
                      <a:pt x="2584" y="1469"/>
                    </a:lnTo>
                    <a:lnTo>
                      <a:pt x="2591" y="1434"/>
                    </a:lnTo>
                    <a:lnTo>
                      <a:pt x="2592" y="1398"/>
                    </a:lnTo>
                    <a:lnTo>
                      <a:pt x="2588" y="1361"/>
                    </a:lnTo>
                    <a:lnTo>
                      <a:pt x="2579" y="1326"/>
                    </a:lnTo>
                    <a:lnTo>
                      <a:pt x="2547" y="1233"/>
                    </a:lnTo>
                    <a:lnTo>
                      <a:pt x="2532" y="1196"/>
                    </a:lnTo>
                    <a:lnTo>
                      <a:pt x="2511" y="1163"/>
                    </a:lnTo>
                    <a:lnTo>
                      <a:pt x="2487" y="1133"/>
                    </a:lnTo>
                    <a:lnTo>
                      <a:pt x="2459" y="1105"/>
                    </a:lnTo>
                    <a:lnTo>
                      <a:pt x="2427" y="1082"/>
                    </a:lnTo>
                    <a:lnTo>
                      <a:pt x="2394" y="1064"/>
                    </a:lnTo>
                    <a:lnTo>
                      <a:pt x="2358" y="1051"/>
                    </a:lnTo>
                    <a:lnTo>
                      <a:pt x="2321" y="1042"/>
                    </a:lnTo>
                    <a:lnTo>
                      <a:pt x="2282" y="1039"/>
                    </a:lnTo>
                    <a:lnTo>
                      <a:pt x="2278" y="1039"/>
                    </a:lnTo>
                    <a:lnTo>
                      <a:pt x="2259" y="985"/>
                    </a:lnTo>
                    <a:lnTo>
                      <a:pt x="2239" y="935"/>
                    </a:lnTo>
                    <a:lnTo>
                      <a:pt x="2222" y="888"/>
                    </a:lnTo>
                    <a:lnTo>
                      <a:pt x="2204" y="846"/>
                    </a:lnTo>
                    <a:lnTo>
                      <a:pt x="2189" y="808"/>
                    </a:lnTo>
                    <a:lnTo>
                      <a:pt x="2176" y="775"/>
                    </a:lnTo>
                    <a:lnTo>
                      <a:pt x="2220" y="776"/>
                    </a:lnTo>
                    <a:lnTo>
                      <a:pt x="2265" y="777"/>
                    </a:lnTo>
                    <a:lnTo>
                      <a:pt x="2362" y="776"/>
                    </a:lnTo>
                    <a:lnTo>
                      <a:pt x="2454" y="773"/>
                    </a:lnTo>
                    <a:lnTo>
                      <a:pt x="2538" y="768"/>
                    </a:lnTo>
                    <a:lnTo>
                      <a:pt x="2617" y="763"/>
                    </a:lnTo>
                    <a:lnTo>
                      <a:pt x="2689" y="756"/>
                    </a:lnTo>
                    <a:lnTo>
                      <a:pt x="2754" y="749"/>
                    </a:lnTo>
                    <a:lnTo>
                      <a:pt x="2814" y="741"/>
                    </a:lnTo>
                    <a:lnTo>
                      <a:pt x="2867" y="733"/>
                    </a:lnTo>
                    <a:lnTo>
                      <a:pt x="2914" y="726"/>
                    </a:lnTo>
                    <a:lnTo>
                      <a:pt x="2954" y="717"/>
                    </a:lnTo>
                    <a:lnTo>
                      <a:pt x="2989" y="710"/>
                    </a:lnTo>
                    <a:lnTo>
                      <a:pt x="3016" y="704"/>
                    </a:lnTo>
                    <a:lnTo>
                      <a:pt x="3038" y="698"/>
                    </a:lnTo>
                    <a:lnTo>
                      <a:pt x="3054" y="694"/>
                    </a:lnTo>
                    <a:lnTo>
                      <a:pt x="3063" y="691"/>
                    </a:lnTo>
                    <a:lnTo>
                      <a:pt x="3066" y="690"/>
                    </a:lnTo>
                    <a:lnTo>
                      <a:pt x="3048" y="622"/>
                    </a:lnTo>
                    <a:lnTo>
                      <a:pt x="3028" y="561"/>
                    </a:lnTo>
                    <a:lnTo>
                      <a:pt x="3008" y="506"/>
                    </a:lnTo>
                    <a:lnTo>
                      <a:pt x="2990" y="458"/>
                    </a:lnTo>
                    <a:lnTo>
                      <a:pt x="2971" y="416"/>
                    </a:lnTo>
                    <a:lnTo>
                      <a:pt x="2955" y="379"/>
                    </a:lnTo>
                    <a:lnTo>
                      <a:pt x="2940" y="347"/>
                    </a:lnTo>
                    <a:lnTo>
                      <a:pt x="2927" y="320"/>
                    </a:lnTo>
                    <a:lnTo>
                      <a:pt x="2916" y="297"/>
                    </a:lnTo>
                    <a:lnTo>
                      <a:pt x="2908" y="278"/>
                    </a:lnTo>
                    <a:lnTo>
                      <a:pt x="2908" y="277"/>
                    </a:lnTo>
                    <a:lnTo>
                      <a:pt x="2907" y="276"/>
                    </a:lnTo>
                    <a:lnTo>
                      <a:pt x="2906" y="273"/>
                    </a:lnTo>
                    <a:lnTo>
                      <a:pt x="2904" y="270"/>
                    </a:lnTo>
                    <a:lnTo>
                      <a:pt x="2900" y="265"/>
                    </a:lnTo>
                    <a:lnTo>
                      <a:pt x="2894" y="260"/>
                    </a:lnTo>
                    <a:lnTo>
                      <a:pt x="2887" y="254"/>
                    </a:lnTo>
                    <a:lnTo>
                      <a:pt x="2877" y="249"/>
                    </a:lnTo>
                    <a:lnTo>
                      <a:pt x="2865" y="242"/>
                    </a:lnTo>
                    <a:lnTo>
                      <a:pt x="2850" y="236"/>
                    </a:lnTo>
                    <a:lnTo>
                      <a:pt x="2832" y="228"/>
                    </a:lnTo>
                    <a:lnTo>
                      <a:pt x="2810" y="222"/>
                    </a:lnTo>
                    <a:lnTo>
                      <a:pt x="2785" y="215"/>
                    </a:lnTo>
                    <a:lnTo>
                      <a:pt x="2756" y="209"/>
                    </a:lnTo>
                    <a:lnTo>
                      <a:pt x="2722" y="202"/>
                    </a:lnTo>
                    <a:lnTo>
                      <a:pt x="2684" y="197"/>
                    </a:lnTo>
                    <a:lnTo>
                      <a:pt x="2642" y="190"/>
                    </a:lnTo>
                    <a:lnTo>
                      <a:pt x="2594" y="186"/>
                    </a:lnTo>
                    <a:lnTo>
                      <a:pt x="2539" y="181"/>
                    </a:lnTo>
                    <a:lnTo>
                      <a:pt x="2481" y="178"/>
                    </a:lnTo>
                    <a:lnTo>
                      <a:pt x="2415" y="175"/>
                    </a:lnTo>
                    <a:lnTo>
                      <a:pt x="2344" y="174"/>
                    </a:lnTo>
                    <a:lnTo>
                      <a:pt x="2265" y="173"/>
                    </a:lnTo>
                    <a:lnTo>
                      <a:pt x="2187" y="174"/>
                    </a:lnTo>
                    <a:lnTo>
                      <a:pt x="2115" y="175"/>
                    </a:lnTo>
                    <a:lnTo>
                      <a:pt x="2050" y="177"/>
                    </a:lnTo>
                    <a:lnTo>
                      <a:pt x="1990" y="180"/>
                    </a:lnTo>
                    <a:lnTo>
                      <a:pt x="1937" y="185"/>
                    </a:lnTo>
                    <a:lnTo>
                      <a:pt x="1889" y="189"/>
                    </a:lnTo>
                    <a:lnTo>
                      <a:pt x="1846" y="194"/>
                    </a:lnTo>
                    <a:lnTo>
                      <a:pt x="1808" y="200"/>
                    </a:lnTo>
                    <a:lnTo>
                      <a:pt x="1775" y="205"/>
                    </a:lnTo>
                    <a:lnTo>
                      <a:pt x="1745" y="212"/>
                    </a:lnTo>
                    <a:lnTo>
                      <a:pt x="1720" y="218"/>
                    </a:lnTo>
                    <a:lnTo>
                      <a:pt x="1698" y="226"/>
                    </a:lnTo>
                    <a:lnTo>
                      <a:pt x="1680" y="233"/>
                    </a:lnTo>
                    <a:lnTo>
                      <a:pt x="1665" y="240"/>
                    </a:lnTo>
                    <a:lnTo>
                      <a:pt x="1652" y="247"/>
                    </a:lnTo>
                    <a:lnTo>
                      <a:pt x="1642" y="254"/>
                    </a:lnTo>
                    <a:lnTo>
                      <a:pt x="1634" y="261"/>
                    </a:lnTo>
                    <a:lnTo>
                      <a:pt x="1628" y="268"/>
                    </a:lnTo>
                    <a:lnTo>
                      <a:pt x="1622" y="274"/>
                    </a:lnTo>
                    <a:lnTo>
                      <a:pt x="1619" y="280"/>
                    </a:lnTo>
                    <a:lnTo>
                      <a:pt x="1617" y="285"/>
                    </a:lnTo>
                    <a:lnTo>
                      <a:pt x="1615" y="289"/>
                    </a:lnTo>
                    <a:lnTo>
                      <a:pt x="1614" y="294"/>
                    </a:lnTo>
                    <a:lnTo>
                      <a:pt x="1607" y="308"/>
                    </a:lnTo>
                    <a:lnTo>
                      <a:pt x="1597" y="326"/>
                    </a:lnTo>
                    <a:lnTo>
                      <a:pt x="1585" y="350"/>
                    </a:lnTo>
                    <a:lnTo>
                      <a:pt x="1570" y="380"/>
                    </a:lnTo>
                    <a:lnTo>
                      <a:pt x="1554" y="415"/>
                    </a:lnTo>
                    <a:lnTo>
                      <a:pt x="1536" y="457"/>
                    </a:lnTo>
                    <a:lnTo>
                      <a:pt x="1497" y="455"/>
                    </a:lnTo>
                    <a:lnTo>
                      <a:pt x="1456" y="453"/>
                    </a:lnTo>
                    <a:lnTo>
                      <a:pt x="1410" y="451"/>
                    </a:lnTo>
                    <a:lnTo>
                      <a:pt x="1361" y="450"/>
                    </a:lnTo>
                    <a:lnTo>
                      <a:pt x="1377" y="406"/>
                    </a:lnTo>
                    <a:lnTo>
                      <a:pt x="1393" y="365"/>
                    </a:lnTo>
                    <a:lnTo>
                      <a:pt x="1408" y="326"/>
                    </a:lnTo>
                    <a:lnTo>
                      <a:pt x="1422" y="292"/>
                    </a:lnTo>
                    <a:lnTo>
                      <a:pt x="1435" y="260"/>
                    </a:lnTo>
                    <a:lnTo>
                      <a:pt x="1446" y="233"/>
                    </a:lnTo>
                    <a:lnTo>
                      <a:pt x="1456" y="211"/>
                    </a:lnTo>
                    <a:lnTo>
                      <a:pt x="1463" y="193"/>
                    </a:lnTo>
                    <a:lnTo>
                      <a:pt x="1469" y="180"/>
                    </a:lnTo>
                    <a:lnTo>
                      <a:pt x="1484" y="157"/>
                    </a:lnTo>
                    <a:lnTo>
                      <a:pt x="1501" y="137"/>
                    </a:lnTo>
                    <a:lnTo>
                      <a:pt x="1522" y="119"/>
                    </a:lnTo>
                    <a:lnTo>
                      <a:pt x="1545" y="104"/>
                    </a:lnTo>
                    <a:lnTo>
                      <a:pt x="1570" y="91"/>
                    </a:lnTo>
                    <a:lnTo>
                      <a:pt x="1596" y="80"/>
                    </a:lnTo>
                    <a:lnTo>
                      <a:pt x="1622" y="70"/>
                    </a:lnTo>
                    <a:lnTo>
                      <a:pt x="1648" y="62"/>
                    </a:lnTo>
                    <a:lnTo>
                      <a:pt x="1676" y="54"/>
                    </a:lnTo>
                    <a:lnTo>
                      <a:pt x="1701" y="46"/>
                    </a:lnTo>
                    <a:lnTo>
                      <a:pt x="1726" y="38"/>
                    </a:lnTo>
                    <a:lnTo>
                      <a:pt x="1727" y="37"/>
                    </a:lnTo>
                    <a:lnTo>
                      <a:pt x="1732" y="36"/>
                    </a:lnTo>
                    <a:lnTo>
                      <a:pt x="1740" y="35"/>
                    </a:lnTo>
                    <a:lnTo>
                      <a:pt x="1752" y="32"/>
                    </a:lnTo>
                    <a:lnTo>
                      <a:pt x="1767" y="30"/>
                    </a:lnTo>
                    <a:lnTo>
                      <a:pt x="1787" y="26"/>
                    </a:lnTo>
                    <a:lnTo>
                      <a:pt x="1810" y="23"/>
                    </a:lnTo>
                    <a:lnTo>
                      <a:pt x="1840" y="19"/>
                    </a:lnTo>
                    <a:lnTo>
                      <a:pt x="1874" y="16"/>
                    </a:lnTo>
                    <a:lnTo>
                      <a:pt x="1912" y="12"/>
                    </a:lnTo>
                    <a:lnTo>
                      <a:pt x="1956" y="9"/>
                    </a:lnTo>
                    <a:lnTo>
                      <a:pt x="2005" y="6"/>
                    </a:lnTo>
                    <a:lnTo>
                      <a:pt x="2061" y="4"/>
                    </a:lnTo>
                    <a:lnTo>
                      <a:pt x="2123" y="1"/>
                    </a:lnTo>
                    <a:lnTo>
                      <a:pt x="2190" y="0"/>
                    </a:lnTo>
                    <a:lnTo>
                      <a:pt x="2264" y="0"/>
                    </a:lnTo>
                    <a:close/>
                  </a:path>
                </a:pathLst>
              </a:custGeom>
              <a:solidFill>
                <a:srgbClr val="13224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/>
                <a:endParaRPr lang="en-US" sz="1100" kern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241916" y="4227676"/>
                <a:ext cx="1354629" cy="25124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rgbClr val="122153"/>
                    </a:solidFill>
                    <a:latin typeface="Arial"/>
                    <a:cs typeface="Arial"/>
                  </a:rPr>
                  <a:t>Healthcare</a:t>
                </a:r>
              </a:p>
            </p:txBody>
          </p:sp>
          <p:sp>
            <p:nvSpPr>
              <p:cNvPr id="133" name="Freeform 30"/>
              <p:cNvSpPr>
                <a:spLocks noChangeAspect="1"/>
              </p:cNvSpPr>
              <p:nvPr/>
            </p:nvSpPr>
            <p:spPr bwMode="auto">
              <a:xfrm>
                <a:off x="701867" y="3721981"/>
                <a:ext cx="399548" cy="457211"/>
              </a:xfrm>
              <a:custGeom>
                <a:avLst/>
                <a:gdLst>
                  <a:gd name="T0" fmla="*/ 2201 w 6093"/>
                  <a:gd name="T1" fmla="*/ 76 h 5402"/>
                  <a:gd name="T2" fmla="*/ 2773 w 6093"/>
                  <a:gd name="T3" fmla="*/ 367 h 5402"/>
                  <a:gd name="T4" fmla="*/ 3222 w 6093"/>
                  <a:gd name="T5" fmla="*/ 449 h 5402"/>
                  <a:gd name="T6" fmla="*/ 3768 w 6093"/>
                  <a:gd name="T7" fmla="*/ 119 h 5402"/>
                  <a:gd name="T8" fmla="*/ 4401 w 6093"/>
                  <a:gd name="T9" fmla="*/ 0 h 5402"/>
                  <a:gd name="T10" fmla="*/ 4957 w 6093"/>
                  <a:gd name="T11" fmla="*/ 80 h 5402"/>
                  <a:gd name="T12" fmla="*/ 5493 w 6093"/>
                  <a:gd name="T13" fmla="*/ 315 h 5402"/>
                  <a:gd name="T14" fmla="*/ 5873 w 6093"/>
                  <a:gd name="T15" fmla="*/ 706 h 5402"/>
                  <a:gd name="T16" fmla="*/ 6073 w 6093"/>
                  <a:gd name="T17" fmla="*/ 1273 h 5402"/>
                  <a:gd name="T18" fmla="*/ 6056 w 6093"/>
                  <a:gd name="T19" fmla="*/ 1981 h 5402"/>
                  <a:gd name="T20" fmla="*/ 5836 w 6093"/>
                  <a:gd name="T21" fmla="*/ 2564 h 5402"/>
                  <a:gd name="T22" fmla="*/ 5408 w 6093"/>
                  <a:gd name="T23" fmla="*/ 3177 h 5402"/>
                  <a:gd name="T24" fmla="*/ 4855 w 6093"/>
                  <a:gd name="T25" fmla="*/ 3794 h 5402"/>
                  <a:gd name="T26" fmla="*/ 4253 w 6093"/>
                  <a:gd name="T27" fmla="*/ 4385 h 5402"/>
                  <a:gd name="T28" fmla="*/ 3763 w 6093"/>
                  <a:gd name="T29" fmla="*/ 4852 h 5402"/>
                  <a:gd name="T30" fmla="*/ 3413 w 6093"/>
                  <a:gd name="T31" fmla="*/ 5202 h 5402"/>
                  <a:gd name="T32" fmla="*/ 3328 w 6093"/>
                  <a:gd name="T33" fmla="*/ 5284 h 5402"/>
                  <a:gd name="T34" fmla="*/ 3147 w 6093"/>
                  <a:gd name="T35" fmla="*/ 5387 h 5402"/>
                  <a:gd name="T36" fmla="*/ 2928 w 6093"/>
                  <a:gd name="T37" fmla="*/ 5373 h 5402"/>
                  <a:gd name="T38" fmla="*/ 2760 w 6093"/>
                  <a:gd name="T39" fmla="*/ 5263 h 5402"/>
                  <a:gd name="T40" fmla="*/ 2643 w 6093"/>
                  <a:gd name="T41" fmla="*/ 5145 h 5402"/>
                  <a:gd name="T42" fmla="*/ 2290 w 6093"/>
                  <a:gd name="T43" fmla="*/ 4800 h 5402"/>
                  <a:gd name="T44" fmla="*/ 1723 w 6093"/>
                  <a:gd name="T45" fmla="*/ 4263 h 5402"/>
                  <a:gd name="T46" fmla="*/ 803 w 6093"/>
                  <a:gd name="T47" fmla="*/ 3314 h 5402"/>
                  <a:gd name="T48" fmla="*/ 1520 w 6093"/>
                  <a:gd name="T49" fmla="*/ 3083 h 5402"/>
                  <a:gd name="T50" fmla="*/ 1629 w 6093"/>
                  <a:gd name="T51" fmla="*/ 2896 h 5402"/>
                  <a:gd name="T52" fmla="*/ 2282 w 6093"/>
                  <a:gd name="T53" fmla="*/ 4267 h 5402"/>
                  <a:gd name="T54" fmla="*/ 2447 w 6093"/>
                  <a:gd name="T55" fmla="*/ 4324 h 5402"/>
                  <a:gd name="T56" fmla="*/ 2632 w 6093"/>
                  <a:gd name="T57" fmla="*/ 4224 h 5402"/>
                  <a:gd name="T58" fmla="*/ 3191 w 6093"/>
                  <a:gd name="T59" fmla="*/ 3348 h 5402"/>
                  <a:gd name="T60" fmla="*/ 3371 w 6093"/>
                  <a:gd name="T61" fmla="*/ 3479 h 5402"/>
                  <a:gd name="T62" fmla="*/ 3580 w 6093"/>
                  <a:gd name="T63" fmla="*/ 3405 h 5402"/>
                  <a:gd name="T64" fmla="*/ 4152 w 6093"/>
                  <a:gd name="T65" fmla="*/ 2924 h 5402"/>
                  <a:gd name="T66" fmla="*/ 4870 w 6093"/>
                  <a:gd name="T67" fmla="*/ 2920 h 5402"/>
                  <a:gd name="T68" fmla="*/ 5010 w 6093"/>
                  <a:gd name="T69" fmla="*/ 2749 h 5402"/>
                  <a:gd name="T70" fmla="*/ 4946 w 6093"/>
                  <a:gd name="T71" fmla="*/ 2533 h 5402"/>
                  <a:gd name="T72" fmla="*/ 4329 w 6093"/>
                  <a:gd name="T73" fmla="*/ 2462 h 5402"/>
                  <a:gd name="T74" fmla="*/ 3926 w 6093"/>
                  <a:gd name="T75" fmla="*/ 2168 h 5402"/>
                  <a:gd name="T76" fmla="*/ 3739 w 6093"/>
                  <a:gd name="T77" fmla="*/ 2249 h 5402"/>
                  <a:gd name="T78" fmla="*/ 3211 w 6093"/>
                  <a:gd name="T79" fmla="*/ 1632 h 5402"/>
                  <a:gd name="T80" fmla="*/ 3021 w 6093"/>
                  <a:gd name="T81" fmla="*/ 1536 h 5402"/>
                  <a:gd name="T82" fmla="*/ 2856 w 6093"/>
                  <a:gd name="T83" fmla="*/ 1601 h 5402"/>
                  <a:gd name="T84" fmla="*/ 1723 w 6093"/>
                  <a:gd name="T85" fmla="*/ 1136 h 5402"/>
                  <a:gd name="T86" fmla="*/ 1560 w 6093"/>
                  <a:gd name="T87" fmla="*/ 980 h 5402"/>
                  <a:gd name="T88" fmla="*/ 1338 w 6093"/>
                  <a:gd name="T89" fmla="*/ 1030 h 5402"/>
                  <a:gd name="T90" fmla="*/ 1168 w 6093"/>
                  <a:gd name="T91" fmla="*/ 2642 h 5402"/>
                  <a:gd name="T92" fmla="*/ 91 w 6093"/>
                  <a:gd name="T93" fmla="*/ 2196 h 5402"/>
                  <a:gd name="T94" fmla="*/ 0 w 6093"/>
                  <a:gd name="T95" fmla="*/ 1540 h 5402"/>
                  <a:gd name="T96" fmla="*/ 115 w 6093"/>
                  <a:gd name="T97" fmla="*/ 916 h 5402"/>
                  <a:gd name="T98" fmla="*/ 429 w 6093"/>
                  <a:gd name="T99" fmla="*/ 451 h 5402"/>
                  <a:gd name="T100" fmla="*/ 901 w 6093"/>
                  <a:gd name="T101" fmla="*/ 156 h 5402"/>
                  <a:gd name="T102" fmla="*/ 1542 w 6093"/>
                  <a:gd name="T103" fmla="*/ 8 h 5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093" h="5402">
                    <a:moveTo>
                      <a:pt x="1692" y="0"/>
                    </a:moveTo>
                    <a:lnTo>
                      <a:pt x="1821" y="4"/>
                    </a:lnTo>
                    <a:lnTo>
                      <a:pt x="1949" y="19"/>
                    </a:lnTo>
                    <a:lnTo>
                      <a:pt x="2077" y="43"/>
                    </a:lnTo>
                    <a:lnTo>
                      <a:pt x="2201" y="76"/>
                    </a:lnTo>
                    <a:lnTo>
                      <a:pt x="2323" y="119"/>
                    </a:lnTo>
                    <a:lnTo>
                      <a:pt x="2443" y="169"/>
                    </a:lnTo>
                    <a:lnTo>
                      <a:pt x="2558" y="228"/>
                    </a:lnTo>
                    <a:lnTo>
                      <a:pt x="2667" y="295"/>
                    </a:lnTo>
                    <a:lnTo>
                      <a:pt x="2773" y="367"/>
                    </a:lnTo>
                    <a:lnTo>
                      <a:pt x="2871" y="449"/>
                    </a:lnTo>
                    <a:lnTo>
                      <a:pt x="2961" y="536"/>
                    </a:lnTo>
                    <a:lnTo>
                      <a:pt x="3047" y="630"/>
                    </a:lnTo>
                    <a:lnTo>
                      <a:pt x="3130" y="536"/>
                    </a:lnTo>
                    <a:lnTo>
                      <a:pt x="3222" y="449"/>
                    </a:lnTo>
                    <a:lnTo>
                      <a:pt x="3321" y="367"/>
                    </a:lnTo>
                    <a:lnTo>
                      <a:pt x="3426" y="295"/>
                    </a:lnTo>
                    <a:lnTo>
                      <a:pt x="3535" y="228"/>
                    </a:lnTo>
                    <a:lnTo>
                      <a:pt x="3650" y="169"/>
                    </a:lnTo>
                    <a:lnTo>
                      <a:pt x="3768" y="119"/>
                    </a:lnTo>
                    <a:lnTo>
                      <a:pt x="3891" y="76"/>
                    </a:lnTo>
                    <a:lnTo>
                      <a:pt x="4016" y="43"/>
                    </a:lnTo>
                    <a:lnTo>
                      <a:pt x="4144" y="19"/>
                    </a:lnTo>
                    <a:lnTo>
                      <a:pt x="4272" y="4"/>
                    </a:lnTo>
                    <a:lnTo>
                      <a:pt x="4401" y="0"/>
                    </a:lnTo>
                    <a:lnTo>
                      <a:pt x="4477" y="2"/>
                    </a:lnTo>
                    <a:lnTo>
                      <a:pt x="4550" y="8"/>
                    </a:lnTo>
                    <a:lnTo>
                      <a:pt x="4692" y="26"/>
                    </a:lnTo>
                    <a:lnTo>
                      <a:pt x="4827" y="50"/>
                    </a:lnTo>
                    <a:lnTo>
                      <a:pt x="4957" y="80"/>
                    </a:lnTo>
                    <a:lnTo>
                      <a:pt x="5077" y="115"/>
                    </a:lnTo>
                    <a:lnTo>
                      <a:pt x="5192" y="156"/>
                    </a:lnTo>
                    <a:lnTo>
                      <a:pt x="5299" y="204"/>
                    </a:lnTo>
                    <a:lnTo>
                      <a:pt x="5401" y="256"/>
                    </a:lnTo>
                    <a:lnTo>
                      <a:pt x="5493" y="315"/>
                    </a:lnTo>
                    <a:lnTo>
                      <a:pt x="5582" y="380"/>
                    </a:lnTo>
                    <a:lnTo>
                      <a:pt x="5664" y="451"/>
                    </a:lnTo>
                    <a:lnTo>
                      <a:pt x="5738" y="528"/>
                    </a:lnTo>
                    <a:lnTo>
                      <a:pt x="5806" y="610"/>
                    </a:lnTo>
                    <a:lnTo>
                      <a:pt x="5873" y="706"/>
                    </a:lnTo>
                    <a:lnTo>
                      <a:pt x="5930" y="808"/>
                    </a:lnTo>
                    <a:lnTo>
                      <a:pt x="5978" y="916"/>
                    </a:lnTo>
                    <a:lnTo>
                      <a:pt x="6019" y="1029"/>
                    </a:lnTo>
                    <a:lnTo>
                      <a:pt x="6051" y="1147"/>
                    </a:lnTo>
                    <a:lnTo>
                      <a:pt x="6073" y="1273"/>
                    </a:lnTo>
                    <a:lnTo>
                      <a:pt x="6088" y="1403"/>
                    </a:lnTo>
                    <a:lnTo>
                      <a:pt x="6093" y="1540"/>
                    </a:lnTo>
                    <a:lnTo>
                      <a:pt x="6089" y="1681"/>
                    </a:lnTo>
                    <a:lnTo>
                      <a:pt x="6077" y="1827"/>
                    </a:lnTo>
                    <a:lnTo>
                      <a:pt x="6056" y="1981"/>
                    </a:lnTo>
                    <a:lnTo>
                      <a:pt x="6032" y="2094"/>
                    </a:lnTo>
                    <a:lnTo>
                      <a:pt x="5997" y="2209"/>
                    </a:lnTo>
                    <a:lnTo>
                      <a:pt x="5953" y="2325"/>
                    </a:lnTo>
                    <a:lnTo>
                      <a:pt x="5899" y="2444"/>
                    </a:lnTo>
                    <a:lnTo>
                      <a:pt x="5836" y="2564"/>
                    </a:lnTo>
                    <a:lnTo>
                      <a:pt x="5764" y="2685"/>
                    </a:lnTo>
                    <a:lnTo>
                      <a:pt x="5684" y="2807"/>
                    </a:lnTo>
                    <a:lnTo>
                      <a:pt x="5599" y="2931"/>
                    </a:lnTo>
                    <a:lnTo>
                      <a:pt x="5506" y="3053"/>
                    </a:lnTo>
                    <a:lnTo>
                      <a:pt x="5408" y="3177"/>
                    </a:lnTo>
                    <a:lnTo>
                      <a:pt x="5305" y="3301"/>
                    </a:lnTo>
                    <a:lnTo>
                      <a:pt x="5197" y="3426"/>
                    </a:lnTo>
                    <a:lnTo>
                      <a:pt x="5086" y="3548"/>
                    </a:lnTo>
                    <a:lnTo>
                      <a:pt x="4972" y="3672"/>
                    </a:lnTo>
                    <a:lnTo>
                      <a:pt x="4855" y="3794"/>
                    </a:lnTo>
                    <a:lnTo>
                      <a:pt x="4735" y="3915"/>
                    </a:lnTo>
                    <a:lnTo>
                      <a:pt x="4614" y="4035"/>
                    </a:lnTo>
                    <a:lnTo>
                      <a:pt x="4494" y="4154"/>
                    </a:lnTo>
                    <a:lnTo>
                      <a:pt x="4374" y="4270"/>
                    </a:lnTo>
                    <a:lnTo>
                      <a:pt x="4253" y="4385"/>
                    </a:lnTo>
                    <a:lnTo>
                      <a:pt x="4135" y="4500"/>
                    </a:lnTo>
                    <a:lnTo>
                      <a:pt x="4018" y="4611"/>
                    </a:lnTo>
                    <a:lnTo>
                      <a:pt x="3931" y="4691"/>
                    </a:lnTo>
                    <a:lnTo>
                      <a:pt x="3846" y="4772"/>
                    </a:lnTo>
                    <a:lnTo>
                      <a:pt x="3763" y="4852"/>
                    </a:lnTo>
                    <a:lnTo>
                      <a:pt x="3683" y="4930"/>
                    </a:lnTo>
                    <a:lnTo>
                      <a:pt x="3607" y="5004"/>
                    </a:lnTo>
                    <a:lnTo>
                      <a:pt x="3537" y="5074"/>
                    </a:lnTo>
                    <a:lnTo>
                      <a:pt x="3470" y="5141"/>
                    </a:lnTo>
                    <a:lnTo>
                      <a:pt x="3413" y="5202"/>
                    </a:lnTo>
                    <a:lnTo>
                      <a:pt x="3408" y="5210"/>
                    </a:lnTo>
                    <a:lnTo>
                      <a:pt x="3395" y="5222"/>
                    </a:lnTo>
                    <a:lnTo>
                      <a:pt x="3378" y="5241"/>
                    </a:lnTo>
                    <a:lnTo>
                      <a:pt x="3356" y="5261"/>
                    </a:lnTo>
                    <a:lnTo>
                      <a:pt x="3328" y="5284"/>
                    </a:lnTo>
                    <a:lnTo>
                      <a:pt x="3298" y="5308"/>
                    </a:lnTo>
                    <a:lnTo>
                      <a:pt x="3265" y="5332"/>
                    </a:lnTo>
                    <a:lnTo>
                      <a:pt x="3228" y="5354"/>
                    </a:lnTo>
                    <a:lnTo>
                      <a:pt x="3187" y="5373"/>
                    </a:lnTo>
                    <a:lnTo>
                      <a:pt x="3147" y="5387"/>
                    </a:lnTo>
                    <a:lnTo>
                      <a:pt x="3104" y="5398"/>
                    </a:lnTo>
                    <a:lnTo>
                      <a:pt x="3058" y="5402"/>
                    </a:lnTo>
                    <a:lnTo>
                      <a:pt x="3013" y="5398"/>
                    </a:lnTo>
                    <a:lnTo>
                      <a:pt x="2971" y="5387"/>
                    </a:lnTo>
                    <a:lnTo>
                      <a:pt x="2928" y="5373"/>
                    </a:lnTo>
                    <a:lnTo>
                      <a:pt x="2889" y="5354"/>
                    </a:lnTo>
                    <a:lnTo>
                      <a:pt x="2852" y="5332"/>
                    </a:lnTo>
                    <a:lnTo>
                      <a:pt x="2817" y="5310"/>
                    </a:lnTo>
                    <a:lnTo>
                      <a:pt x="2786" y="5285"/>
                    </a:lnTo>
                    <a:lnTo>
                      <a:pt x="2760" y="5263"/>
                    </a:lnTo>
                    <a:lnTo>
                      <a:pt x="2736" y="5241"/>
                    </a:lnTo>
                    <a:lnTo>
                      <a:pt x="2717" y="5224"/>
                    </a:lnTo>
                    <a:lnTo>
                      <a:pt x="2704" y="5210"/>
                    </a:lnTo>
                    <a:lnTo>
                      <a:pt x="2697" y="5202"/>
                    </a:lnTo>
                    <a:lnTo>
                      <a:pt x="2643" y="5145"/>
                    </a:lnTo>
                    <a:lnTo>
                      <a:pt x="2584" y="5084"/>
                    </a:lnTo>
                    <a:lnTo>
                      <a:pt x="2517" y="5019"/>
                    </a:lnTo>
                    <a:lnTo>
                      <a:pt x="2447" y="4950"/>
                    </a:lnTo>
                    <a:lnTo>
                      <a:pt x="2371" y="4876"/>
                    </a:lnTo>
                    <a:lnTo>
                      <a:pt x="2290" y="4800"/>
                    </a:lnTo>
                    <a:lnTo>
                      <a:pt x="2204" y="4720"/>
                    </a:lnTo>
                    <a:lnTo>
                      <a:pt x="2117" y="4637"/>
                    </a:lnTo>
                    <a:lnTo>
                      <a:pt x="2097" y="4619"/>
                    </a:lnTo>
                    <a:lnTo>
                      <a:pt x="1912" y="4444"/>
                    </a:lnTo>
                    <a:lnTo>
                      <a:pt x="1723" y="4263"/>
                    </a:lnTo>
                    <a:lnTo>
                      <a:pt x="1533" y="4080"/>
                    </a:lnTo>
                    <a:lnTo>
                      <a:pt x="1342" y="3891"/>
                    </a:lnTo>
                    <a:lnTo>
                      <a:pt x="1155" y="3700"/>
                    </a:lnTo>
                    <a:lnTo>
                      <a:pt x="975" y="3507"/>
                    </a:lnTo>
                    <a:lnTo>
                      <a:pt x="803" y="3314"/>
                    </a:lnTo>
                    <a:lnTo>
                      <a:pt x="642" y="3120"/>
                    </a:lnTo>
                    <a:lnTo>
                      <a:pt x="1390" y="3120"/>
                    </a:lnTo>
                    <a:lnTo>
                      <a:pt x="1436" y="3114"/>
                    </a:lnTo>
                    <a:lnTo>
                      <a:pt x="1481" y="3103"/>
                    </a:lnTo>
                    <a:lnTo>
                      <a:pt x="1520" y="3083"/>
                    </a:lnTo>
                    <a:lnTo>
                      <a:pt x="1555" y="3055"/>
                    </a:lnTo>
                    <a:lnTo>
                      <a:pt x="1583" y="3022"/>
                    </a:lnTo>
                    <a:lnTo>
                      <a:pt x="1607" y="2985"/>
                    </a:lnTo>
                    <a:lnTo>
                      <a:pt x="1621" y="2942"/>
                    </a:lnTo>
                    <a:lnTo>
                      <a:pt x="1629" y="2896"/>
                    </a:lnTo>
                    <a:lnTo>
                      <a:pt x="1657" y="2464"/>
                    </a:lnTo>
                    <a:lnTo>
                      <a:pt x="2212" y="4159"/>
                    </a:lnTo>
                    <a:lnTo>
                      <a:pt x="2228" y="4200"/>
                    </a:lnTo>
                    <a:lnTo>
                      <a:pt x="2253" y="4235"/>
                    </a:lnTo>
                    <a:lnTo>
                      <a:pt x="2282" y="4267"/>
                    </a:lnTo>
                    <a:lnTo>
                      <a:pt x="2315" y="4291"/>
                    </a:lnTo>
                    <a:lnTo>
                      <a:pt x="2354" y="4309"/>
                    </a:lnTo>
                    <a:lnTo>
                      <a:pt x="2395" y="4320"/>
                    </a:lnTo>
                    <a:lnTo>
                      <a:pt x="2438" y="4324"/>
                    </a:lnTo>
                    <a:lnTo>
                      <a:pt x="2447" y="4324"/>
                    </a:lnTo>
                    <a:lnTo>
                      <a:pt x="2491" y="4318"/>
                    </a:lnTo>
                    <a:lnTo>
                      <a:pt x="2532" y="4306"/>
                    </a:lnTo>
                    <a:lnTo>
                      <a:pt x="2571" y="4283"/>
                    </a:lnTo>
                    <a:lnTo>
                      <a:pt x="2604" y="4257"/>
                    </a:lnTo>
                    <a:lnTo>
                      <a:pt x="2632" y="4224"/>
                    </a:lnTo>
                    <a:lnTo>
                      <a:pt x="2654" y="4187"/>
                    </a:lnTo>
                    <a:lnTo>
                      <a:pt x="2669" y="4144"/>
                    </a:lnTo>
                    <a:lnTo>
                      <a:pt x="3024" y="2733"/>
                    </a:lnTo>
                    <a:lnTo>
                      <a:pt x="3174" y="3303"/>
                    </a:lnTo>
                    <a:lnTo>
                      <a:pt x="3191" y="3348"/>
                    </a:lnTo>
                    <a:lnTo>
                      <a:pt x="3215" y="3387"/>
                    </a:lnTo>
                    <a:lnTo>
                      <a:pt x="3246" y="3420"/>
                    </a:lnTo>
                    <a:lnTo>
                      <a:pt x="3284" y="3448"/>
                    </a:lnTo>
                    <a:lnTo>
                      <a:pt x="3324" y="3466"/>
                    </a:lnTo>
                    <a:lnTo>
                      <a:pt x="3371" y="3479"/>
                    </a:lnTo>
                    <a:lnTo>
                      <a:pt x="3417" y="3481"/>
                    </a:lnTo>
                    <a:lnTo>
                      <a:pt x="3463" y="3474"/>
                    </a:lnTo>
                    <a:lnTo>
                      <a:pt x="3506" y="3459"/>
                    </a:lnTo>
                    <a:lnTo>
                      <a:pt x="3544" y="3435"/>
                    </a:lnTo>
                    <a:lnTo>
                      <a:pt x="3580" y="3405"/>
                    </a:lnTo>
                    <a:lnTo>
                      <a:pt x="3607" y="3366"/>
                    </a:lnTo>
                    <a:lnTo>
                      <a:pt x="3968" y="2779"/>
                    </a:lnTo>
                    <a:lnTo>
                      <a:pt x="4076" y="2877"/>
                    </a:lnTo>
                    <a:lnTo>
                      <a:pt x="4111" y="2903"/>
                    </a:lnTo>
                    <a:lnTo>
                      <a:pt x="4152" y="2924"/>
                    </a:lnTo>
                    <a:lnTo>
                      <a:pt x="4192" y="2935"/>
                    </a:lnTo>
                    <a:lnTo>
                      <a:pt x="4237" y="2938"/>
                    </a:lnTo>
                    <a:lnTo>
                      <a:pt x="4777" y="2938"/>
                    </a:lnTo>
                    <a:lnTo>
                      <a:pt x="4825" y="2935"/>
                    </a:lnTo>
                    <a:lnTo>
                      <a:pt x="4870" y="2920"/>
                    </a:lnTo>
                    <a:lnTo>
                      <a:pt x="4910" y="2898"/>
                    </a:lnTo>
                    <a:lnTo>
                      <a:pt x="4946" y="2870"/>
                    </a:lnTo>
                    <a:lnTo>
                      <a:pt x="4975" y="2835"/>
                    </a:lnTo>
                    <a:lnTo>
                      <a:pt x="4997" y="2794"/>
                    </a:lnTo>
                    <a:lnTo>
                      <a:pt x="5010" y="2749"/>
                    </a:lnTo>
                    <a:lnTo>
                      <a:pt x="5016" y="2701"/>
                    </a:lnTo>
                    <a:lnTo>
                      <a:pt x="5010" y="2653"/>
                    </a:lnTo>
                    <a:lnTo>
                      <a:pt x="4997" y="2607"/>
                    </a:lnTo>
                    <a:lnTo>
                      <a:pt x="4975" y="2568"/>
                    </a:lnTo>
                    <a:lnTo>
                      <a:pt x="4946" y="2533"/>
                    </a:lnTo>
                    <a:lnTo>
                      <a:pt x="4910" y="2503"/>
                    </a:lnTo>
                    <a:lnTo>
                      <a:pt x="4870" y="2481"/>
                    </a:lnTo>
                    <a:lnTo>
                      <a:pt x="4825" y="2466"/>
                    </a:lnTo>
                    <a:lnTo>
                      <a:pt x="4777" y="2462"/>
                    </a:lnTo>
                    <a:lnTo>
                      <a:pt x="4329" y="2462"/>
                    </a:lnTo>
                    <a:lnTo>
                      <a:pt x="4078" y="2231"/>
                    </a:lnTo>
                    <a:lnTo>
                      <a:pt x="4044" y="2205"/>
                    </a:lnTo>
                    <a:lnTo>
                      <a:pt x="4007" y="2186"/>
                    </a:lnTo>
                    <a:lnTo>
                      <a:pt x="3968" y="2173"/>
                    </a:lnTo>
                    <a:lnTo>
                      <a:pt x="3926" y="2168"/>
                    </a:lnTo>
                    <a:lnTo>
                      <a:pt x="3883" y="2171"/>
                    </a:lnTo>
                    <a:lnTo>
                      <a:pt x="3842" y="2181"/>
                    </a:lnTo>
                    <a:lnTo>
                      <a:pt x="3804" y="2197"/>
                    </a:lnTo>
                    <a:lnTo>
                      <a:pt x="3770" y="2220"/>
                    </a:lnTo>
                    <a:lnTo>
                      <a:pt x="3739" y="2249"/>
                    </a:lnTo>
                    <a:lnTo>
                      <a:pt x="3715" y="2283"/>
                    </a:lnTo>
                    <a:lnTo>
                      <a:pt x="3495" y="2642"/>
                    </a:lnTo>
                    <a:lnTo>
                      <a:pt x="3250" y="1714"/>
                    </a:lnTo>
                    <a:lnTo>
                      <a:pt x="3235" y="1671"/>
                    </a:lnTo>
                    <a:lnTo>
                      <a:pt x="3211" y="1632"/>
                    </a:lnTo>
                    <a:lnTo>
                      <a:pt x="3184" y="1601"/>
                    </a:lnTo>
                    <a:lnTo>
                      <a:pt x="3148" y="1573"/>
                    </a:lnTo>
                    <a:lnTo>
                      <a:pt x="3108" y="1553"/>
                    </a:lnTo>
                    <a:lnTo>
                      <a:pt x="3065" y="1540"/>
                    </a:lnTo>
                    <a:lnTo>
                      <a:pt x="3021" y="1536"/>
                    </a:lnTo>
                    <a:lnTo>
                      <a:pt x="3019" y="1536"/>
                    </a:lnTo>
                    <a:lnTo>
                      <a:pt x="2974" y="1542"/>
                    </a:lnTo>
                    <a:lnTo>
                      <a:pt x="2930" y="1555"/>
                    </a:lnTo>
                    <a:lnTo>
                      <a:pt x="2891" y="1575"/>
                    </a:lnTo>
                    <a:lnTo>
                      <a:pt x="2856" y="1601"/>
                    </a:lnTo>
                    <a:lnTo>
                      <a:pt x="2828" y="1634"/>
                    </a:lnTo>
                    <a:lnTo>
                      <a:pt x="2804" y="1673"/>
                    </a:lnTo>
                    <a:lnTo>
                      <a:pt x="2789" y="1716"/>
                    </a:lnTo>
                    <a:lnTo>
                      <a:pt x="2408" y="3229"/>
                    </a:lnTo>
                    <a:lnTo>
                      <a:pt x="1723" y="1136"/>
                    </a:lnTo>
                    <a:lnTo>
                      <a:pt x="1703" y="1092"/>
                    </a:lnTo>
                    <a:lnTo>
                      <a:pt x="1675" y="1054"/>
                    </a:lnTo>
                    <a:lnTo>
                      <a:pt x="1642" y="1023"/>
                    </a:lnTo>
                    <a:lnTo>
                      <a:pt x="1603" y="997"/>
                    </a:lnTo>
                    <a:lnTo>
                      <a:pt x="1560" y="980"/>
                    </a:lnTo>
                    <a:lnTo>
                      <a:pt x="1514" y="973"/>
                    </a:lnTo>
                    <a:lnTo>
                      <a:pt x="1466" y="973"/>
                    </a:lnTo>
                    <a:lnTo>
                      <a:pt x="1420" y="984"/>
                    </a:lnTo>
                    <a:lnTo>
                      <a:pt x="1377" y="1004"/>
                    </a:lnTo>
                    <a:lnTo>
                      <a:pt x="1338" y="1030"/>
                    </a:lnTo>
                    <a:lnTo>
                      <a:pt x="1307" y="1066"/>
                    </a:lnTo>
                    <a:lnTo>
                      <a:pt x="1283" y="1104"/>
                    </a:lnTo>
                    <a:lnTo>
                      <a:pt x="1266" y="1149"/>
                    </a:lnTo>
                    <a:lnTo>
                      <a:pt x="1259" y="1195"/>
                    </a:lnTo>
                    <a:lnTo>
                      <a:pt x="1168" y="2642"/>
                    </a:lnTo>
                    <a:lnTo>
                      <a:pt x="304" y="2642"/>
                    </a:lnTo>
                    <a:lnTo>
                      <a:pt x="239" y="2529"/>
                    </a:lnTo>
                    <a:lnTo>
                      <a:pt x="181" y="2416"/>
                    </a:lnTo>
                    <a:lnTo>
                      <a:pt x="131" y="2305"/>
                    </a:lnTo>
                    <a:lnTo>
                      <a:pt x="91" y="2196"/>
                    </a:lnTo>
                    <a:lnTo>
                      <a:pt x="59" y="2086"/>
                    </a:lnTo>
                    <a:lnTo>
                      <a:pt x="37" y="1981"/>
                    </a:lnTo>
                    <a:lnTo>
                      <a:pt x="15" y="1827"/>
                    </a:lnTo>
                    <a:lnTo>
                      <a:pt x="4" y="1681"/>
                    </a:lnTo>
                    <a:lnTo>
                      <a:pt x="0" y="1540"/>
                    </a:lnTo>
                    <a:lnTo>
                      <a:pt x="6" y="1403"/>
                    </a:lnTo>
                    <a:lnTo>
                      <a:pt x="20" y="1273"/>
                    </a:lnTo>
                    <a:lnTo>
                      <a:pt x="43" y="1147"/>
                    </a:lnTo>
                    <a:lnTo>
                      <a:pt x="74" y="1029"/>
                    </a:lnTo>
                    <a:lnTo>
                      <a:pt x="115" y="916"/>
                    </a:lnTo>
                    <a:lnTo>
                      <a:pt x="163" y="808"/>
                    </a:lnTo>
                    <a:lnTo>
                      <a:pt x="220" y="706"/>
                    </a:lnTo>
                    <a:lnTo>
                      <a:pt x="287" y="610"/>
                    </a:lnTo>
                    <a:lnTo>
                      <a:pt x="355" y="528"/>
                    </a:lnTo>
                    <a:lnTo>
                      <a:pt x="429" y="451"/>
                    </a:lnTo>
                    <a:lnTo>
                      <a:pt x="511" y="380"/>
                    </a:lnTo>
                    <a:lnTo>
                      <a:pt x="598" y="315"/>
                    </a:lnTo>
                    <a:lnTo>
                      <a:pt x="692" y="256"/>
                    </a:lnTo>
                    <a:lnTo>
                      <a:pt x="794" y="204"/>
                    </a:lnTo>
                    <a:lnTo>
                      <a:pt x="901" y="156"/>
                    </a:lnTo>
                    <a:lnTo>
                      <a:pt x="1016" y="115"/>
                    </a:lnTo>
                    <a:lnTo>
                      <a:pt x="1136" y="80"/>
                    </a:lnTo>
                    <a:lnTo>
                      <a:pt x="1264" y="50"/>
                    </a:lnTo>
                    <a:lnTo>
                      <a:pt x="1399" y="26"/>
                    </a:lnTo>
                    <a:lnTo>
                      <a:pt x="1542" y="8"/>
                    </a:lnTo>
                    <a:lnTo>
                      <a:pt x="1616" y="2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13224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/>
                <a:endParaRPr lang="en-US" sz="1100" kern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342128" y="3060623"/>
                <a:ext cx="1354629" cy="25124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rgbClr val="122153"/>
                    </a:solidFill>
                    <a:latin typeface="Arial"/>
                    <a:cs typeface="Arial"/>
                  </a:rPr>
                  <a:t>Entertainment</a:t>
                </a:r>
              </a:p>
            </p:txBody>
          </p:sp>
          <p:sp>
            <p:nvSpPr>
              <p:cNvPr id="135" name="Freeform 51"/>
              <p:cNvSpPr>
                <a:spLocks noChangeAspect="1" noEditPoints="1"/>
              </p:cNvSpPr>
              <p:nvPr/>
            </p:nvSpPr>
            <p:spPr bwMode="auto">
              <a:xfrm>
                <a:off x="903506" y="2506947"/>
                <a:ext cx="494453" cy="457211"/>
              </a:xfrm>
              <a:custGeom>
                <a:avLst/>
                <a:gdLst>
                  <a:gd name="T0" fmla="*/ 2166 w 3216"/>
                  <a:gd name="T1" fmla="*/ 2900 h 2900"/>
                  <a:gd name="T2" fmla="*/ 2781 w 3216"/>
                  <a:gd name="T3" fmla="*/ 2139 h 2900"/>
                  <a:gd name="T4" fmla="*/ 2716 w 3216"/>
                  <a:gd name="T5" fmla="*/ 2162 h 2900"/>
                  <a:gd name="T6" fmla="*/ 2679 w 3216"/>
                  <a:gd name="T7" fmla="*/ 2222 h 2900"/>
                  <a:gd name="T8" fmla="*/ 2688 w 3216"/>
                  <a:gd name="T9" fmla="*/ 2294 h 2900"/>
                  <a:gd name="T10" fmla="*/ 2735 w 3216"/>
                  <a:gd name="T11" fmla="*/ 2342 h 2900"/>
                  <a:gd name="T12" fmla="*/ 2805 w 3216"/>
                  <a:gd name="T13" fmla="*/ 2351 h 2900"/>
                  <a:gd name="T14" fmla="*/ 2863 w 3216"/>
                  <a:gd name="T15" fmla="*/ 2314 h 2900"/>
                  <a:gd name="T16" fmla="*/ 2885 w 3216"/>
                  <a:gd name="T17" fmla="*/ 2246 h 2900"/>
                  <a:gd name="T18" fmla="*/ 2863 w 3216"/>
                  <a:gd name="T19" fmla="*/ 2179 h 2900"/>
                  <a:gd name="T20" fmla="*/ 2805 w 3216"/>
                  <a:gd name="T21" fmla="*/ 2142 h 2900"/>
                  <a:gd name="T22" fmla="*/ 2393 w 3216"/>
                  <a:gd name="T23" fmla="*/ 1011 h 2900"/>
                  <a:gd name="T24" fmla="*/ 2456 w 3216"/>
                  <a:gd name="T25" fmla="*/ 1053 h 2900"/>
                  <a:gd name="T26" fmla="*/ 2482 w 3216"/>
                  <a:gd name="T27" fmla="*/ 1127 h 2900"/>
                  <a:gd name="T28" fmla="*/ 2456 w 3216"/>
                  <a:gd name="T29" fmla="*/ 1201 h 2900"/>
                  <a:gd name="T30" fmla="*/ 2393 w 3216"/>
                  <a:gd name="T31" fmla="*/ 1242 h 2900"/>
                  <a:gd name="T32" fmla="*/ 2315 w 3216"/>
                  <a:gd name="T33" fmla="*/ 1234 h 2900"/>
                  <a:gd name="T34" fmla="*/ 2262 w 3216"/>
                  <a:gd name="T35" fmla="*/ 1179 h 2900"/>
                  <a:gd name="T36" fmla="*/ 2253 w 3216"/>
                  <a:gd name="T37" fmla="*/ 1100 h 2900"/>
                  <a:gd name="T38" fmla="*/ 2293 w 3216"/>
                  <a:gd name="T39" fmla="*/ 1034 h 2900"/>
                  <a:gd name="T40" fmla="*/ 2366 w 3216"/>
                  <a:gd name="T41" fmla="*/ 1009 h 2900"/>
                  <a:gd name="T42" fmla="*/ 1899 w 3216"/>
                  <a:gd name="T43" fmla="*/ 1020 h 2900"/>
                  <a:gd name="T44" fmla="*/ 1952 w 3216"/>
                  <a:gd name="T45" fmla="*/ 1075 h 2900"/>
                  <a:gd name="T46" fmla="*/ 1961 w 3216"/>
                  <a:gd name="T47" fmla="*/ 1155 h 2900"/>
                  <a:gd name="T48" fmla="*/ 1921 w 3216"/>
                  <a:gd name="T49" fmla="*/ 1220 h 2900"/>
                  <a:gd name="T50" fmla="*/ 1849 w 3216"/>
                  <a:gd name="T51" fmla="*/ 1245 h 2900"/>
                  <a:gd name="T52" fmla="*/ 1776 w 3216"/>
                  <a:gd name="T53" fmla="*/ 1220 h 2900"/>
                  <a:gd name="T54" fmla="*/ 1735 w 3216"/>
                  <a:gd name="T55" fmla="*/ 1155 h 2900"/>
                  <a:gd name="T56" fmla="*/ 1744 w 3216"/>
                  <a:gd name="T57" fmla="*/ 1075 h 2900"/>
                  <a:gd name="T58" fmla="*/ 1798 w 3216"/>
                  <a:gd name="T59" fmla="*/ 1020 h 2900"/>
                  <a:gd name="T60" fmla="*/ 1238 w 3216"/>
                  <a:gd name="T61" fmla="*/ 682 h 2900"/>
                  <a:gd name="T62" fmla="*/ 1178 w 3216"/>
                  <a:gd name="T63" fmla="*/ 708 h 2900"/>
                  <a:gd name="T64" fmla="*/ 1152 w 3216"/>
                  <a:gd name="T65" fmla="*/ 771 h 2900"/>
                  <a:gd name="T66" fmla="*/ 1178 w 3216"/>
                  <a:gd name="T67" fmla="*/ 832 h 2900"/>
                  <a:gd name="T68" fmla="*/ 1238 w 3216"/>
                  <a:gd name="T69" fmla="*/ 857 h 2900"/>
                  <a:gd name="T70" fmla="*/ 1299 w 3216"/>
                  <a:gd name="T71" fmla="*/ 832 h 2900"/>
                  <a:gd name="T72" fmla="*/ 1323 w 3216"/>
                  <a:gd name="T73" fmla="*/ 771 h 2900"/>
                  <a:gd name="T74" fmla="*/ 1299 w 3216"/>
                  <a:gd name="T75" fmla="*/ 708 h 2900"/>
                  <a:gd name="T76" fmla="*/ 1238 w 3216"/>
                  <a:gd name="T77" fmla="*/ 682 h 2900"/>
                  <a:gd name="T78" fmla="*/ 1388 w 3216"/>
                  <a:gd name="T79" fmla="*/ 510 h 2900"/>
                  <a:gd name="T80" fmla="*/ 1547 w 3216"/>
                  <a:gd name="T81" fmla="*/ 556 h 2900"/>
                  <a:gd name="T82" fmla="*/ 1692 w 3216"/>
                  <a:gd name="T83" fmla="*/ 646 h 2900"/>
                  <a:gd name="T84" fmla="*/ 1736 w 3216"/>
                  <a:gd name="T85" fmla="*/ 1571 h 2900"/>
                  <a:gd name="T86" fmla="*/ 1598 w 3216"/>
                  <a:gd name="T87" fmla="*/ 1677 h 2900"/>
                  <a:gd name="T88" fmla="*/ 1442 w 3216"/>
                  <a:gd name="T89" fmla="*/ 1738 h 2900"/>
                  <a:gd name="T90" fmla="*/ 1278 w 3216"/>
                  <a:gd name="T91" fmla="*/ 1754 h 2900"/>
                  <a:gd name="T92" fmla="*/ 1116 w 3216"/>
                  <a:gd name="T93" fmla="*/ 1723 h 2900"/>
                  <a:gd name="T94" fmla="*/ 965 w 3216"/>
                  <a:gd name="T95" fmla="*/ 1646 h 2900"/>
                  <a:gd name="T96" fmla="*/ 836 w 3216"/>
                  <a:gd name="T97" fmla="*/ 1526 h 2900"/>
                  <a:gd name="T98" fmla="*/ 748 w 3216"/>
                  <a:gd name="T99" fmla="*/ 1377 h 2900"/>
                  <a:gd name="T100" fmla="*/ 703 w 3216"/>
                  <a:gd name="T101" fmla="*/ 1214 h 2900"/>
                  <a:gd name="T102" fmla="*/ 703 w 3216"/>
                  <a:gd name="T103" fmla="*/ 1044 h 2900"/>
                  <a:gd name="T104" fmla="*/ 748 w 3216"/>
                  <a:gd name="T105" fmla="*/ 881 h 2900"/>
                  <a:gd name="T106" fmla="*/ 836 w 3216"/>
                  <a:gd name="T107" fmla="*/ 732 h 2900"/>
                  <a:gd name="T108" fmla="*/ 965 w 3216"/>
                  <a:gd name="T109" fmla="*/ 612 h 2900"/>
                  <a:gd name="T110" fmla="*/ 1115 w 3216"/>
                  <a:gd name="T111" fmla="*/ 535 h 2900"/>
                  <a:gd name="T112" fmla="*/ 1278 w 3216"/>
                  <a:gd name="T113" fmla="*/ 504 h 2900"/>
                  <a:gd name="T114" fmla="*/ 2954 w 3216"/>
                  <a:gd name="T115" fmla="*/ 1980 h 2900"/>
                  <a:gd name="T116" fmla="*/ 0 w 3216"/>
                  <a:gd name="T117" fmla="*/ 0 h 2900"/>
                  <a:gd name="T118" fmla="*/ 0 w 3216"/>
                  <a:gd name="T119" fmla="*/ 2494 h 29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216" h="2900">
                    <a:moveTo>
                      <a:pt x="1049" y="2607"/>
                    </a:moveTo>
                    <a:lnTo>
                      <a:pt x="2166" y="2607"/>
                    </a:lnTo>
                    <a:lnTo>
                      <a:pt x="2166" y="2900"/>
                    </a:lnTo>
                    <a:lnTo>
                      <a:pt x="1049" y="2900"/>
                    </a:lnTo>
                    <a:lnTo>
                      <a:pt x="1049" y="2607"/>
                    </a:lnTo>
                    <a:close/>
                    <a:moveTo>
                      <a:pt x="2781" y="2139"/>
                    </a:moveTo>
                    <a:lnTo>
                      <a:pt x="2757" y="2142"/>
                    </a:lnTo>
                    <a:lnTo>
                      <a:pt x="2735" y="2149"/>
                    </a:lnTo>
                    <a:lnTo>
                      <a:pt x="2716" y="2162"/>
                    </a:lnTo>
                    <a:lnTo>
                      <a:pt x="2700" y="2179"/>
                    </a:lnTo>
                    <a:lnTo>
                      <a:pt x="2688" y="2199"/>
                    </a:lnTo>
                    <a:lnTo>
                      <a:pt x="2679" y="2222"/>
                    </a:lnTo>
                    <a:lnTo>
                      <a:pt x="2676" y="2246"/>
                    </a:lnTo>
                    <a:lnTo>
                      <a:pt x="2679" y="2271"/>
                    </a:lnTo>
                    <a:lnTo>
                      <a:pt x="2688" y="2294"/>
                    </a:lnTo>
                    <a:lnTo>
                      <a:pt x="2700" y="2314"/>
                    </a:lnTo>
                    <a:lnTo>
                      <a:pt x="2716" y="2329"/>
                    </a:lnTo>
                    <a:lnTo>
                      <a:pt x="2735" y="2342"/>
                    </a:lnTo>
                    <a:lnTo>
                      <a:pt x="2757" y="2351"/>
                    </a:lnTo>
                    <a:lnTo>
                      <a:pt x="2781" y="2354"/>
                    </a:lnTo>
                    <a:lnTo>
                      <a:pt x="2805" y="2351"/>
                    </a:lnTo>
                    <a:lnTo>
                      <a:pt x="2827" y="2342"/>
                    </a:lnTo>
                    <a:lnTo>
                      <a:pt x="2846" y="2329"/>
                    </a:lnTo>
                    <a:lnTo>
                      <a:pt x="2863" y="2314"/>
                    </a:lnTo>
                    <a:lnTo>
                      <a:pt x="2875" y="2294"/>
                    </a:lnTo>
                    <a:lnTo>
                      <a:pt x="2882" y="2271"/>
                    </a:lnTo>
                    <a:lnTo>
                      <a:pt x="2885" y="2246"/>
                    </a:lnTo>
                    <a:lnTo>
                      <a:pt x="2882" y="2222"/>
                    </a:lnTo>
                    <a:lnTo>
                      <a:pt x="2875" y="2199"/>
                    </a:lnTo>
                    <a:lnTo>
                      <a:pt x="2863" y="2179"/>
                    </a:lnTo>
                    <a:lnTo>
                      <a:pt x="2846" y="2162"/>
                    </a:lnTo>
                    <a:lnTo>
                      <a:pt x="2827" y="2149"/>
                    </a:lnTo>
                    <a:lnTo>
                      <a:pt x="2805" y="2142"/>
                    </a:lnTo>
                    <a:lnTo>
                      <a:pt x="2781" y="2139"/>
                    </a:lnTo>
                    <a:close/>
                    <a:moveTo>
                      <a:pt x="2366" y="1009"/>
                    </a:moveTo>
                    <a:lnTo>
                      <a:pt x="2393" y="1011"/>
                    </a:lnTo>
                    <a:lnTo>
                      <a:pt x="2417" y="1020"/>
                    </a:lnTo>
                    <a:lnTo>
                      <a:pt x="2439" y="1034"/>
                    </a:lnTo>
                    <a:lnTo>
                      <a:pt x="2456" y="1053"/>
                    </a:lnTo>
                    <a:lnTo>
                      <a:pt x="2470" y="1075"/>
                    </a:lnTo>
                    <a:lnTo>
                      <a:pt x="2479" y="1100"/>
                    </a:lnTo>
                    <a:lnTo>
                      <a:pt x="2482" y="1127"/>
                    </a:lnTo>
                    <a:lnTo>
                      <a:pt x="2479" y="1155"/>
                    </a:lnTo>
                    <a:lnTo>
                      <a:pt x="2470" y="1179"/>
                    </a:lnTo>
                    <a:lnTo>
                      <a:pt x="2456" y="1201"/>
                    </a:lnTo>
                    <a:lnTo>
                      <a:pt x="2439" y="1220"/>
                    </a:lnTo>
                    <a:lnTo>
                      <a:pt x="2417" y="1234"/>
                    </a:lnTo>
                    <a:lnTo>
                      <a:pt x="2393" y="1242"/>
                    </a:lnTo>
                    <a:lnTo>
                      <a:pt x="2366" y="1245"/>
                    </a:lnTo>
                    <a:lnTo>
                      <a:pt x="2339" y="1242"/>
                    </a:lnTo>
                    <a:lnTo>
                      <a:pt x="2315" y="1234"/>
                    </a:lnTo>
                    <a:lnTo>
                      <a:pt x="2293" y="1220"/>
                    </a:lnTo>
                    <a:lnTo>
                      <a:pt x="2276" y="1201"/>
                    </a:lnTo>
                    <a:lnTo>
                      <a:pt x="2262" y="1179"/>
                    </a:lnTo>
                    <a:lnTo>
                      <a:pt x="2253" y="1155"/>
                    </a:lnTo>
                    <a:lnTo>
                      <a:pt x="2250" y="1127"/>
                    </a:lnTo>
                    <a:lnTo>
                      <a:pt x="2253" y="1100"/>
                    </a:lnTo>
                    <a:lnTo>
                      <a:pt x="2262" y="1075"/>
                    </a:lnTo>
                    <a:lnTo>
                      <a:pt x="2276" y="1053"/>
                    </a:lnTo>
                    <a:lnTo>
                      <a:pt x="2293" y="1034"/>
                    </a:lnTo>
                    <a:lnTo>
                      <a:pt x="2315" y="1020"/>
                    </a:lnTo>
                    <a:lnTo>
                      <a:pt x="2339" y="1011"/>
                    </a:lnTo>
                    <a:lnTo>
                      <a:pt x="2366" y="1009"/>
                    </a:lnTo>
                    <a:close/>
                    <a:moveTo>
                      <a:pt x="1849" y="1009"/>
                    </a:moveTo>
                    <a:lnTo>
                      <a:pt x="1875" y="1011"/>
                    </a:lnTo>
                    <a:lnTo>
                      <a:pt x="1899" y="1020"/>
                    </a:lnTo>
                    <a:lnTo>
                      <a:pt x="1921" y="1034"/>
                    </a:lnTo>
                    <a:lnTo>
                      <a:pt x="1939" y="1053"/>
                    </a:lnTo>
                    <a:lnTo>
                      <a:pt x="1952" y="1075"/>
                    </a:lnTo>
                    <a:lnTo>
                      <a:pt x="1961" y="1100"/>
                    </a:lnTo>
                    <a:lnTo>
                      <a:pt x="1964" y="1127"/>
                    </a:lnTo>
                    <a:lnTo>
                      <a:pt x="1961" y="1155"/>
                    </a:lnTo>
                    <a:lnTo>
                      <a:pt x="1952" y="1179"/>
                    </a:lnTo>
                    <a:lnTo>
                      <a:pt x="1939" y="1201"/>
                    </a:lnTo>
                    <a:lnTo>
                      <a:pt x="1921" y="1220"/>
                    </a:lnTo>
                    <a:lnTo>
                      <a:pt x="1899" y="1234"/>
                    </a:lnTo>
                    <a:lnTo>
                      <a:pt x="1875" y="1242"/>
                    </a:lnTo>
                    <a:lnTo>
                      <a:pt x="1849" y="1245"/>
                    </a:lnTo>
                    <a:lnTo>
                      <a:pt x="1822" y="1242"/>
                    </a:lnTo>
                    <a:lnTo>
                      <a:pt x="1798" y="1234"/>
                    </a:lnTo>
                    <a:lnTo>
                      <a:pt x="1776" y="1220"/>
                    </a:lnTo>
                    <a:lnTo>
                      <a:pt x="1758" y="1201"/>
                    </a:lnTo>
                    <a:lnTo>
                      <a:pt x="1744" y="1179"/>
                    </a:lnTo>
                    <a:lnTo>
                      <a:pt x="1735" y="1155"/>
                    </a:lnTo>
                    <a:lnTo>
                      <a:pt x="1732" y="1127"/>
                    </a:lnTo>
                    <a:lnTo>
                      <a:pt x="1735" y="1100"/>
                    </a:lnTo>
                    <a:lnTo>
                      <a:pt x="1744" y="1075"/>
                    </a:lnTo>
                    <a:lnTo>
                      <a:pt x="1758" y="1053"/>
                    </a:lnTo>
                    <a:lnTo>
                      <a:pt x="1776" y="1034"/>
                    </a:lnTo>
                    <a:lnTo>
                      <a:pt x="1798" y="1020"/>
                    </a:lnTo>
                    <a:lnTo>
                      <a:pt x="1822" y="1011"/>
                    </a:lnTo>
                    <a:lnTo>
                      <a:pt x="1849" y="1009"/>
                    </a:lnTo>
                    <a:close/>
                    <a:moveTo>
                      <a:pt x="1238" y="682"/>
                    </a:moveTo>
                    <a:lnTo>
                      <a:pt x="1216" y="685"/>
                    </a:lnTo>
                    <a:lnTo>
                      <a:pt x="1195" y="694"/>
                    </a:lnTo>
                    <a:lnTo>
                      <a:pt x="1178" y="708"/>
                    </a:lnTo>
                    <a:lnTo>
                      <a:pt x="1165" y="725"/>
                    </a:lnTo>
                    <a:lnTo>
                      <a:pt x="1155" y="746"/>
                    </a:lnTo>
                    <a:lnTo>
                      <a:pt x="1152" y="771"/>
                    </a:lnTo>
                    <a:lnTo>
                      <a:pt x="1155" y="793"/>
                    </a:lnTo>
                    <a:lnTo>
                      <a:pt x="1165" y="814"/>
                    </a:lnTo>
                    <a:lnTo>
                      <a:pt x="1178" y="832"/>
                    </a:lnTo>
                    <a:lnTo>
                      <a:pt x="1195" y="845"/>
                    </a:lnTo>
                    <a:lnTo>
                      <a:pt x="1216" y="854"/>
                    </a:lnTo>
                    <a:lnTo>
                      <a:pt x="1238" y="857"/>
                    </a:lnTo>
                    <a:lnTo>
                      <a:pt x="1261" y="854"/>
                    </a:lnTo>
                    <a:lnTo>
                      <a:pt x="1281" y="845"/>
                    </a:lnTo>
                    <a:lnTo>
                      <a:pt x="1299" y="832"/>
                    </a:lnTo>
                    <a:lnTo>
                      <a:pt x="1311" y="814"/>
                    </a:lnTo>
                    <a:lnTo>
                      <a:pt x="1320" y="793"/>
                    </a:lnTo>
                    <a:lnTo>
                      <a:pt x="1323" y="771"/>
                    </a:lnTo>
                    <a:lnTo>
                      <a:pt x="1320" y="746"/>
                    </a:lnTo>
                    <a:lnTo>
                      <a:pt x="1311" y="725"/>
                    </a:lnTo>
                    <a:lnTo>
                      <a:pt x="1299" y="708"/>
                    </a:lnTo>
                    <a:lnTo>
                      <a:pt x="1281" y="694"/>
                    </a:lnTo>
                    <a:lnTo>
                      <a:pt x="1261" y="685"/>
                    </a:lnTo>
                    <a:lnTo>
                      <a:pt x="1238" y="682"/>
                    </a:lnTo>
                    <a:close/>
                    <a:moveTo>
                      <a:pt x="1278" y="504"/>
                    </a:moveTo>
                    <a:lnTo>
                      <a:pt x="1333" y="504"/>
                    </a:lnTo>
                    <a:lnTo>
                      <a:pt x="1388" y="510"/>
                    </a:lnTo>
                    <a:lnTo>
                      <a:pt x="1442" y="520"/>
                    </a:lnTo>
                    <a:lnTo>
                      <a:pt x="1495" y="535"/>
                    </a:lnTo>
                    <a:lnTo>
                      <a:pt x="1547" y="556"/>
                    </a:lnTo>
                    <a:lnTo>
                      <a:pt x="1598" y="581"/>
                    </a:lnTo>
                    <a:lnTo>
                      <a:pt x="1646" y="612"/>
                    </a:lnTo>
                    <a:lnTo>
                      <a:pt x="1692" y="646"/>
                    </a:lnTo>
                    <a:lnTo>
                      <a:pt x="1735" y="688"/>
                    </a:lnTo>
                    <a:lnTo>
                      <a:pt x="1306" y="1129"/>
                    </a:lnTo>
                    <a:lnTo>
                      <a:pt x="1736" y="1571"/>
                    </a:lnTo>
                    <a:lnTo>
                      <a:pt x="1692" y="1612"/>
                    </a:lnTo>
                    <a:lnTo>
                      <a:pt x="1646" y="1646"/>
                    </a:lnTo>
                    <a:lnTo>
                      <a:pt x="1598" y="1677"/>
                    </a:lnTo>
                    <a:lnTo>
                      <a:pt x="1548" y="1702"/>
                    </a:lnTo>
                    <a:lnTo>
                      <a:pt x="1495" y="1723"/>
                    </a:lnTo>
                    <a:lnTo>
                      <a:pt x="1442" y="1738"/>
                    </a:lnTo>
                    <a:lnTo>
                      <a:pt x="1388" y="1748"/>
                    </a:lnTo>
                    <a:lnTo>
                      <a:pt x="1334" y="1754"/>
                    </a:lnTo>
                    <a:lnTo>
                      <a:pt x="1278" y="1754"/>
                    </a:lnTo>
                    <a:lnTo>
                      <a:pt x="1224" y="1748"/>
                    </a:lnTo>
                    <a:lnTo>
                      <a:pt x="1170" y="1738"/>
                    </a:lnTo>
                    <a:lnTo>
                      <a:pt x="1116" y="1723"/>
                    </a:lnTo>
                    <a:lnTo>
                      <a:pt x="1064" y="1702"/>
                    </a:lnTo>
                    <a:lnTo>
                      <a:pt x="1014" y="1677"/>
                    </a:lnTo>
                    <a:lnTo>
                      <a:pt x="965" y="1646"/>
                    </a:lnTo>
                    <a:lnTo>
                      <a:pt x="919" y="1612"/>
                    </a:lnTo>
                    <a:lnTo>
                      <a:pt x="876" y="1571"/>
                    </a:lnTo>
                    <a:lnTo>
                      <a:pt x="836" y="1526"/>
                    </a:lnTo>
                    <a:lnTo>
                      <a:pt x="802" y="1479"/>
                    </a:lnTo>
                    <a:lnTo>
                      <a:pt x="772" y="1429"/>
                    </a:lnTo>
                    <a:lnTo>
                      <a:pt x="748" y="1377"/>
                    </a:lnTo>
                    <a:lnTo>
                      <a:pt x="727" y="1324"/>
                    </a:lnTo>
                    <a:lnTo>
                      <a:pt x="713" y="1270"/>
                    </a:lnTo>
                    <a:lnTo>
                      <a:pt x="703" y="1214"/>
                    </a:lnTo>
                    <a:lnTo>
                      <a:pt x="698" y="1157"/>
                    </a:lnTo>
                    <a:lnTo>
                      <a:pt x="698" y="1101"/>
                    </a:lnTo>
                    <a:lnTo>
                      <a:pt x="703" y="1044"/>
                    </a:lnTo>
                    <a:lnTo>
                      <a:pt x="713" y="989"/>
                    </a:lnTo>
                    <a:lnTo>
                      <a:pt x="727" y="934"/>
                    </a:lnTo>
                    <a:lnTo>
                      <a:pt x="748" y="881"/>
                    </a:lnTo>
                    <a:lnTo>
                      <a:pt x="772" y="830"/>
                    </a:lnTo>
                    <a:lnTo>
                      <a:pt x="802" y="779"/>
                    </a:lnTo>
                    <a:lnTo>
                      <a:pt x="836" y="732"/>
                    </a:lnTo>
                    <a:lnTo>
                      <a:pt x="876" y="688"/>
                    </a:lnTo>
                    <a:lnTo>
                      <a:pt x="919" y="646"/>
                    </a:lnTo>
                    <a:lnTo>
                      <a:pt x="965" y="612"/>
                    </a:lnTo>
                    <a:lnTo>
                      <a:pt x="1013" y="581"/>
                    </a:lnTo>
                    <a:lnTo>
                      <a:pt x="1064" y="556"/>
                    </a:lnTo>
                    <a:lnTo>
                      <a:pt x="1115" y="535"/>
                    </a:lnTo>
                    <a:lnTo>
                      <a:pt x="1169" y="520"/>
                    </a:lnTo>
                    <a:lnTo>
                      <a:pt x="1223" y="510"/>
                    </a:lnTo>
                    <a:lnTo>
                      <a:pt x="1278" y="504"/>
                    </a:lnTo>
                    <a:close/>
                    <a:moveTo>
                      <a:pt x="262" y="211"/>
                    </a:moveTo>
                    <a:lnTo>
                      <a:pt x="262" y="1980"/>
                    </a:lnTo>
                    <a:lnTo>
                      <a:pt x="2954" y="1980"/>
                    </a:lnTo>
                    <a:lnTo>
                      <a:pt x="2954" y="211"/>
                    </a:lnTo>
                    <a:lnTo>
                      <a:pt x="262" y="211"/>
                    </a:lnTo>
                    <a:close/>
                    <a:moveTo>
                      <a:pt x="0" y="0"/>
                    </a:moveTo>
                    <a:lnTo>
                      <a:pt x="3216" y="0"/>
                    </a:lnTo>
                    <a:lnTo>
                      <a:pt x="3216" y="2494"/>
                    </a:lnTo>
                    <a:lnTo>
                      <a:pt x="0" y="24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3224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14337"/>
                <a:endParaRPr lang="en-US" sz="1100" kern="0" dirty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1397960" y="2117714"/>
                <a:ext cx="1354629" cy="39373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rgbClr val="122153"/>
                    </a:solidFill>
                    <a:latin typeface="Arial"/>
                    <a:cs typeface="Arial"/>
                  </a:rPr>
                  <a:t>Personal Care Product &amp; Service</a:t>
                </a: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3469038" y="3023362"/>
                <a:ext cx="1458832" cy="25124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rgbClr val="122153"/>
                    </a:solidFill>
                    <a:latin typeface="Arial"/>
                    <a:cs typeface="Arial"/>
                  </a:rPr>
                  <a:t>Reading</a:t>
                </a:r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2584536" y="2183124"/>
                <a:ext cx="1354629" cy="25124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rgbClr val="122153"/>
                    </a:solidFill>
                    <a:latin typeface="Arial"/>
                    <a:cs typeface="Arial"/>
                  </a:rPr>
                  <a:t>Miscellaneous</a:t>
                </a:r>
              </a:p>
            </p:txBody>
          </p:sp>
          <p:grpSp>
            <p:nvGrpSpPr>
              <p:cNvPr id="139" name="Group 138"/>
              <p:cNvGrpSpPr>
                <a:grpSpLocks noChangeAspect="1"/>
              </p:cNvGrpSpPr>
              <p:nvPr/>
            </p:nvGrpSpPr>
            <p:grpSpPr>
              <a:xfrm>
                <a:off x="3666959" y="4635481"/>
                <a:ext cx="414470" cy="457211"/>
                <a:chOff x="6023184" y="4799730"/>
                <a:chExt cx="258729" cy="285409"/>
              </a:xfrm>
              <a:solidFill>
                <a:srgbClr val="13224F"/>
              </a:solidFill>
            </p:grpSpPr>
            <p:sp>
              <p:nvSpPr>
                <p:cNvPr id="152" name="Freeform 13"/>
                <p:cNvSpPr>
                  <a:spLocks/>
                </p:cNvSpPr>
                <p:nvPr/>
              </p:nvSpPr>
              <p:spPr bwMode="auto">
                <a:xfrm>
                  <a:off x="6057983" y="4853827"/>
                  <a:ext cx="186103" cy="231312"/>
                </a:xfrm>
                <a:custGeom>
                  <a:avLst/>
                  <a:gdLst>
                    <a:gd name="T0" fmla="*/ 2329 w 2329"/>
                    <a:gd name="T1" fmla="*/ 1016 h 2362"/>
                    <a:gd name="T2" fmla="*/ 2329 w 2329"/>
                    <a:gd name="T3" fmla="*/ 2270 h 2362"/>
                    <a:gd name="T4" fmla="*/ 2328 w 2329"/>
                    <a:gd name="T5" fmla="*/ 2282 h 2362"/>
                    <a:gd name="T6" fmla="*/ 2324 w 2329"/>
                    <a:gd name="T7" fmla="*/ 2302 h 2362"/>
                    <a:gd name="T8" fmla="*/ 2313 w 2329"/>
                    <a:gd name="T9" fmla="*/ 2325 h 2362"/>
                    <a:gd name="T10" fmla="*/ 2294 w 2329"/>
                    <a:gd name="T11" fmla="*/ 2345 h 2362"/>
                    <a:gd name="T12" fmla="*/ 2263 w 2329"/>
                    <a:gd name="T13" fmla="*/ 2357 h 2362"/>
                    <a:gd name="T14" fmla="*/ 1441 w 2329"/>
                    <a:gd name="T15" fmla="*/ 2359 h 2362"/>
                    <a:gd name="T16" fmla="*/ 1442 w 2329"/>
                    <a:gd name="T17" fmla="*/ 1681 h 2362"/>
                    <a:gd name="T18" fmla="*/ 1442 w 2329"/>
                    <a:gd name="T19" fmla="*/ 1669 h 2362"/>
                    <a:gd name="T20" fmla="*/ 1438 w 2329"/>
                    <a:gd name="T21" fmla="*/ 1650 h 2362"/>
                    <a:gd name="T22" fmla="*/ 1430 w 2329"/>
                    <a:gd name="T23" fmla="*/ 1626 h 2362"/>
                    <a:gd name="T24" fmla="*/ 1414 w 2329"/>
                    <a:gd name="T25" fmla="*/ 1603 h 2362"/>
                    <a:gd name="T26" fmla="*/ 1387 w 2329"/>
                    <a:gd name="T27" fmla="*/ 1584 h 2362"/>
                    <a:gd name="T28" fmla="*/ 1348 w 2329"/>
                    <a:gd name="T29" fmla="*/ 1573 h 2362"/>
                    <a:gd name="T30" fmla="*/ 984 w 2329"/>
                    <a:gd name="T31" fmla="*/ 1571 h 2362"/>
                    <a:gd name="T32" fmla="*/ 945 w 2329"/>
                    <a:gd name="T33" fmla="*/ 1577 h 2362"/>
                    <a:gd name="T34" fmla="*/ 917 w 2329"/>
                    <a:gd name="T35" fmla="*/ 1593 h 2362"/>
                    <a:gd name="T36" fmla="*/ 900 w 2329"/>
                    <a:gd name="T37" fmla="*/ 1614 h 2362"/>
                    <a:gd name="T38" fmla="*/ 891 w 2329"/>
                    <a:gd name="T39" fmla="*/ 1638 h 2362"/>
                    <a:gd name="T40" fmla="*/ 887 w 2329"/>
                    <a:gd name="T41" fmla="*/ 1660 h 2362"/>
                    <a:gd name="T42" fmla="*/ 887 w 2329"/>
                    <a:gd name="T43" fmla="*/ 1676 h 2362"/>
                    <a:gd name="T44" fmla="*/ 887 w 2329"/>
                    <a:gd name="T45" fmla="*/ 1682 h 2362"/>
                    <a:gd name="T46" fmla="*/ 882 w 2329"/>
                    <a:gd name="T47" fmla="*/ 2361 h 2362"/>
                    <a:gd name="T48" fmla="*/ 855 w 2329"/>
                    <a:gd name="T49" fmla="*/ 2361 h 2362"/>
                    <a:gd name="T50" fmla="*/ 803 w 2329"/>
                    <a:gd name="T51" fmla="*/ 2361 h 2362"/>
                    <a:gd name="T52" fmla="*/ 734 w 2329"/>
                    <a:gd name="T53" fmla="*/ 2361 h 2362"/>
                    <a:gd name="T54" fmla="*/ 651 w 2329"/>
                    <a:gd name="T55" fmla="*/ 2361 h 2362"/>
                    <a:gd name="T56" fmla="*/ 558 w 2329"/>
                    <a:gd name="T57" fmla="*/ 2361 h 2362"/>
                    <a:gd name="T58" fmla="*/ 462 w 2329"/>
                    <a:gd name="T59" fmla="*/ 2362 h 2362"/>
                    <a:gd name="T60" fmla="*/ 365 w 2329"/>
                    <a:gd name="T61" fmla="*/ 2362 h 2362"/>
                    <a:gd name="T62" fmla="*/ 274 w 2329"/>
                    <a:gd name="T63" fmla="*/ 2362 h 2362"/>
                    <a:gd name="T64" fmla="*/ 194 w 2329"/>
                    <a:gd name="T65" fmla="*/ 2362 h 2362"/>
                    <a:gd name="T66" fmla="*/ 128 w 2329"/>
                    <a:gd name="T67" fmla="*/ 2362 h 2362"/>
                    <a:gd name="T68" fmla="*/ 82 w 2329"/>
                    <a:gd name="T69" fmla="*/ 2362 h 2362"/>
                    <a:gd name="T70" fmla="*/ 50 w 2329"/>
                    <a:gd name="T71" fmla="*/ 2360 h 2362"/>
                    <a:gd name="T72" fmla="*/ 25 w 2329"/>
                    <a:gd name="T73" fmla="*/ 2349 h 2362"/>
                    <a:gd name="T74" fmla="*/ 10 w 2329"/>
                    <a:gd name="T75" fmla="*/ 2331 h 2362"/>
                    <a:gd name="T76" fmla="*/ 2 w 2329"/>
                    <a:gd name="T77" fmla="*/ 2310 h 2362"/>
                    <a:gd name="T78" fmla="*/ 0 w 2329"/>
                    <a:gd name="T79" fmla="*/ 2295 h 2362"/>
                    <a:gd name="T80" fmla="*/ 0 w 2329"/>
                    <a:gd name="T81" fmla="*/ 2288 h 2362"/>
                    <a:gd name="T82" fmla="*/ 1199 w 2329"/>
                    <a:gd name="T83" fmla="*/ 0 h 2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329" h="2362">
                      <a:moveTo>
                        <a:pt x="1199" y="0"/>
                      </a:moveTo>
                      <a:lnTo>
                        <a:pt x="2329" y="1016"/>
                      </a:lnTo>
                      <a:lnTo>
                        <a:pt x="2329" y="2268"/>
                      </a:lnTo>
                      <a:lnTo>
                        <a:pt x="2329" y="2270"/>
                      </a:lnTo>
                      <a:lnTo>
                        <a:pt x="2329" y="2275"/>
                      </a:lnTo>
                      <a:lnTo>
                        <a:pt x="2328" y="2282"/>
                      </a:lnTo>
                      <a:lnTo>
                        <a:pt x="2326" y="2291"/>
                      </a:lnTo>
                      <a:lnTo>
                        <a:pt x="2324" y="2302"/>
                      </a:lnTo>
                      <a:lnTo>
                        <a:pt x="2319" y="2313"/>
                      </a:lnTo>
                      <a:lnTo>
                        <a:pt x="2313" y="2325"/>
                      </a:lnTo>
                      <a:lnTo>
                        <a:pt x="2305" y="2336"/>
                      </a:lnTo>
                      <a:lnTo>
                        <a:pt x="2294" y="2345"/>
                      </a:lnTo>
                      <a:lnTo>
                        <a:pt x="2280" y="2352"/>
                      </a:lnTo>
                      <a:lnTo>
                        <a:pt x="2263" y="2357"/>
                      </a:lnTo>
                      <a:lnTo>
                        <a:pt x="2242" y="2359"/>
                      </a:lnTo>
                      <a:lnTo>
                        <a:pt x="1441" y="2359"/>
                      </a:lnTo>
                      <a:lnTo>
                        <a:pt x="1442" y="1682"/>
                      </a:lnTo>
                      <a:lnTo>
                        <a:pt x="1442" y="1681"/>
                      </a:lnTo>
                      <a:lnTo>
                        <a:pt x="1442" y="1676"/>
                      </a:lnTo>
                      <a:lnTo>
                        <a:pt x="1442" y="1669"/>
                      </a:lnTo>
                      <a:lnTo>
                        <a:pt x="1441" y="1660"/>
                      </a:lnTo>
                      <a:lnTo>
                        <a:pt x="1438" y="1650"/>
                      </a:lnTo>
                      <a:lnTo>
                        <a:pt x="1435" y="1638"/>
                      </a:lnTo>
                      <a:lnTo>
                        <a:pt x="1430" y="1626"/>
                      </a:lnTo>
                      <a:lnTo>
                        <a:pt x="1423" y="1614"/>
                      </a:lnTo>
                      <a:lnTo>
                        <a:pt x="1414" y="1603"/>
                      </a:lnTo>
                      <a:lnTo>
                        <a:pt x="1402" y="1593"/>
                      </a:lnTo>
                      <a:lnTo>
                        <a:pt x="1387" y="1584"/>
                      </a:lnTo>
                      <a:lnTo>
                        <a:pt x="1370" y="1577"/>
                      </a:lnTo>
                      <a:lnTo>
                        <a:pt x="1348" y="1573"/>
                      </a:lnTo>
                      <a:lnTo>
                        <a:pt x="1323" y="1571"/>
                      </a:lnTo>
                      <a:lnTo>
                        <a:pt x="984" y="1571"/>
                      </a:lnTo>
                      <a:lnTo>
                        <a:pt x="963" y="1573"/>
                      </a:lnTo>
                      <a:lnTo>
                        <a:pt x="945" y="1577"/>
                      </a:lnTo>
                      <a:lnTo>
                        <a:pt x="929" y="1584"/>
                      </a:lnTo>
                      <a:lnTo>
                        <a:pt x="917" y="1593"/>
                      </a:lnTo>
                      <a:lnTo>
                        <a:pt x="908" y="1603"/>
                      </a:lnTo>
                      <a:lnTo>
                        <a:pt x="900" y="1614"/>
                      </a:lnTo>
                      <a:lnTo>
                        <a:pt x="895" y="1626"/>
                      </a:lnTo>
                      <a:lnTo>
                        <a:pt x="891" y="1638"/>
                      </a:lnTo>
                      <a:lnTo>
                        <a:pt x="889" y="1650"/>
                      </a:lnTo>
                      <a:lnTo>
                        <a:pt x="887" y="1660"/>
                      </a:lnTo>
                      <a:lnTo>
                        <a:pt x="887" y="1669"/>
                      </a:lnTo>
                      <a:lnTo>
                        <a:pt x="887" y="1676"/>
                      </a:lnTo>
                      <a:lnTo>
                        <a:pt x="887" y="1681"/>
                      </a:lnTo>
                      <a:lnTo>
                        <a:pt x="887" y="1682"/>
                      </a:lnTo>
                      <a:lnTo>
                        <a:pt x="886" y="2361"/>
                      </a:lnTo>
                      <a:lnTo>
                        <a:pt x="882" y="2361"/>
                      </a:lnTo>
                      <a:lnTo>
                        <a:pt x="872" y="2361"/>
                      </a:lnTo>
                      <a:lnTo>
                        <a:pt x="855" y="2361"/>
                      </a:lnTo>
                      <a:lnTo>
                        <a:pt x="832" y="2361"/>
                      </a:lnTo>
                      <a:lnTo>
                        <a:pt x="803" y="2361"/>
                      </a:lnTo>
                      <a:lnTo>
                        <a:pt x="771" y="2361"/>
                      </a:lnTo>
                      <a:lnTo>
                        <a:pt x="734" y="2361"/>
                      </a:lnTo>
                      <a:lnTo>
                        <a:pt x="694" y="2361"/>
                      </a:lnTo>
                      <a:lnTo>
                        <a:pt x="651" y="2361"/>
                      </a:lnTo>
                      <a:lnTo>
                        <a:pt x="605" y="2361"/>
                      </a:lnTo>
                      <a:lnTo>
                        <a:pt x="558" y="2361"/>
                      </a:lnTo>
                      <a:lnTo>
                        <a:pt x="510" y="2361"/>
                      </a:lnTo>
                      <a:lnTo>
                        <a:pt x="462" y="2362"/>
                      </a:lnTo>
                      <a:lnTo>
                        <a:pt x="414" y="2362"/>
                      </a:lnTo>
                      <a:lnTo>
                        <a:pt x="365" y="2362"/>
                      </a:lnTo>
                      <a:lnTo>
                        <a:pt x="319" y="2362"/>
                      </a:lnTo>
                      <a:lnTo>
                        <a:pt x="274" y="2362"/>
                      </a:lnTo>
                      <a:lnTo>
                        <a:pt x="233" y="2362"/>
                      </a:lnTo>
                      <a:lnTo>
                        <a:pt x="194" y="2362"/>
                      </a:lnTo>
                      <a:lnTo>
                        <a:pt x="159" y="2362"/>
                      </a:lnTo>
                      <a:lnTo>
                        <a:pt x="128" y="2362"/>
                      </a:lnTo>
                      <a:lnTo>
                        <a:pt x="102" y="2362"/>
                      </a:lnTo>
                      <a:lnTo>
                        <a:pt x="82" y="2362"/>
                      </a:lnTo>
                      <a:lnTo>
                        <a:pt x="68" y="2362"/>
                      </a:lnTo>
                      <a:lnTo>
                        <a:pt x="50" y="2360"/>
                      </a:lnTo>
                      <a:lnTo>
                        <a:pt x="36" y="2356"/>
                      </a:lnTo>
                      <a:lnTo>
                        <a:pt x="25" y="2349"/>
                      </a:lnTo>
                      <a:lnTo>
                        <a:pt x="16" y="2340"/>
                      </a:lnTo>
                      <a:lnTo>
                        <a:pt x="10" y="2331"/>
                      </a:lnTo>
                      <a:lnTo>
                        <a:pt x="5" y="2320"/>
                      </a:lnTo>
                      <a:lnTo>
                        <a:pt x="2" y="2310"/>
                      </a:lnTo>
                      <a:lnTo>
                        <a:pt x="1" y="2302"/>
                      </a:lnTo>
                      <a:lnTo>
                        <a:pt x="0" y="2295"/>
                      </a:lnTo>
                      <a:lnTo>
                        <a:pt x="0" y="2290"/>
                      </a:lnTo>
                      <a:lnTo>
                        <a:pt x="0" y="2288"/>
                      </a:lnTo>
                      <a:lnTo>
                        <a:pt x="0" y="1016"/>
                      </a:lnTo>
                      <a:lnTo>
                        <a:pt x="119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514337"/>
                  <a:endParaRPr lang="en-US" sz="1100" kern="0" dirty="0">
                    <a:solidFill>
                      <a:srgbClr val="122153"/>
                    </a:solidFill>
                    <a:latin typeface="Arial"/>
                  </a:endParaRPr>
                </a:p>
              </p:txBody>
            </p:sp>
            <p:sp>
              <p:nvSpPr>
                <p:cNvPr id="153" name="Freeform 14"/>
                <p:cNvSpPr>
                  <a:spLocks/>
                </p:cNvSpPr>
                <p:nvPr/>
              </p:nvSpPr>
              <p:spPr bwMode="auto">
                <a:xfrm>
                  <a:off x="6023184" y="4799730"/>
                  <a:ext cx="258729" cy="152963"/>
                </a:xfrm>
                <a:custGeom>
                  <a:avLst/>
                  <a:gdLst>
                    <a:gd name="T0" fmla="*/ 1651 w 3249"/>
                    <a:gd name="T1" fmla="*/ 0 h 1555"/>
                    <a:gd name="T2" fmla="*/ 3249 w 3249"/>
                    <a:gd name="T3" fmla="*/ 1464 h 1555"/>
                    <a:gd name="T4" fmla="*/ 3248 w 3249"/>
                    <a:gd name="T5" fmla="*/ 1465 h 1555"/>
                    <a:gd name="T6" fmla="*/ 3246 w 3249"/>
                    <a:gd name="T7" fmla="*/ 1469 h 1555"/>
                    <a:gd name="T8" fmla="*/ 3242 w 3249"/>
                    <a:gd name="T9" fmla="*/ 1474 h 1555"/>
                    <a:gd name="T10" fmla="*/ 3237 w 3249"/>
                    <a:gd name="T11" fmla="*/ 1481 h 1555"/>
                    <a:gd name="T12" fmla="*/ 3230 w 3249"/>
                    <a:gd name="T13" fmla="*/ 1490 h 1555"/>
                    <a:gd name="T14" fmla="*/ 3221 w 3249"/>
                    <a:gd name="T15" fmla="*/ 1499 h 1555"/>
                    <a:gd name="T16" fmla="*/ 3210 w 3249"/>
                    <a:gd name="T17" fmla="*/ 1509 h 1555"/>
                    <a:gd name="T18" fmla="*/ 3198 w 3249"/>
                    <a:gd name="T19" fmla="*/ 1518 h 1555"/>
                    <a:gd name="T20" fmla="*/ 3184 w 3249"/>
                    <a:gd name="T21" fmla="*/ 1526 h 1555"/>
                    <a:gd name="T22" fmla="*/ 3168 w 3249"/>
                    <a:gd name="T23" fmla="*/ 1534 h 1555"/>
                    <a:gd name="T24" fmla="*/ 3151 w 3249"/>
                    <a:gd name="T25" fmla="*/ 1540 h 1555"/>
                    <a:gd name="T26" fmla="*/ 3131 w 3249"/>
                    <a:gd name="T27" fmla="*/ 1545 h 1555"/>
                    <a:gd name="T28" fmla="*/ 3109 w 3249"/>
                    <a:gd name="T29" fmla="*/ 1547 h 1555"/>
                    <a:gd name="T30" fmla="*/ 3085 w 3249"/>
                    <a:gd name="T31" fmla="*/ 1546 h 1555"/>
                    <a:gd name="T32" fmla="*/ 3059 w 3249"/>
                    <a:gd name="T33" fmla="*/ 1543 h 1555"/>
                    <a:gd name="T34" fmla="*/ 3031 w 3249"/>
                    <a:gd name="T35" fmla="*/ 1536 h 1555"/>
                    <a:gd name="T36" fmla="*/ 3000 w 3249"/>
                    <a:gd name="T37" fmla="*/ 1525 h 1555"/>
                    <a:gd name="T38" fmla="*/ 2967 w 3249"/>
                    <a:gd name="T39" fmla="*/ 1510 h 1555"/>
                    <a:gd name="T40" fmla="*/ 2932 w 3249"/>
                    <a:gd name="T41" fmla="*/ 1489 h 1555"/>
                    <a:gd name="T42" fmla="*/ 2895 w 3249"/>
                    <a:gd name="T43" fmla="*/ 1464 h 1555"/>
                    <a:gd name="T44" fmla="*/ 1651 w 3249"/>
                    <a:gd name="T45" fmla="*/ 335 h 1555"/>
                    <a:gd name="T46" fmla="*/ 324 w 3249"/>
                    <a:gd name="T47" fmla="*/ 1471 h 1555"/>
                    <a:gd name="T48" fmla="*/ 292 w 3249"/>
                    <a:gd name="T49" fmla="*/ 1496 h 1555"/>
                    <a:gd name="T50" fmla="*/ 260 w 3249"/>
                    <a:gd name="T51" fmla="*/ 1517 h 1555"/>
                    <a:gd name="T52" fmla="*/ 232 w 3249"/>
                    <a:gd name="T53" fmla="*/ 1533 h 1555"/>
                    <a:gd name="T54" fmla="*/ 205 w 3249"/>
                    <a:gd name="T55" fmla="*/ 1544 h 1555"/>
                    <a:gd name="T56" fmla="*/ 179 w 3249"/>
                    <a:gd name="T57" fmla="*/ 1551 h 1555"/>
                    <a:gd name="T58" fmla="*/ 156 w 3249"/>
                    <a:gd name="T59" fmla="*/ 1554 h 1555"/>
                    <a:gd name="T60" fmla="*/ 134 w 3249"/>
                    <a:gd name="T61" fmla="*/ 1555 h 1555"/>
                    <a:gd name="T62" fmla="*/ 114 w 3249"/>
                    <a:gd name="T63" fmla="*/ 1553 h 1555"/>
                    <a:gd name="T64" fmla="*/ 95 w 3249"/>
                    <a:gd name="T65" fmla="*/ 1548 h 1555"/>
                    <a:gd name="T66" fmla="*/ 78 w 3249"/>
                    <a:gd name="T67" fmla="*/ 1542 h 1555"/>
                    <a:gd name="T68" fmla="*/ 63 w 3249"/>
                    <a:gd name="T69" fmla="*/ 1534 h 1555"/>
                    <a:gd name="T70" fmla="*/ 50 w 3249"/>
                    <a:gd name="T71" fmla="*/ 1526 h 1555"/>
                    <a:gd name="T72" fmla="*/ 38 w 3249"/>
                    <a:gd name="T73" fmla="*/ 1516 h 1555"/>
                    <a:gd name="T74" fmla="*/ 28 w 3249"/>
                    <a:gd name="T75" fmla="*/ 1507 h 1555"/>
                    <a:gd name="T76" fmla="*/ 19 w 3249"/>
                    <a:gd name="T77" fmla="*/ 1497 h 1555"/>
                    <a:gd name="T78" fmla="*/ 12 w 3249"/>
                    <a:gd name="T79" fmla="*/ 1489 h 1555"/>
                    <a:gd name="T80" fmla="*/ 7 w 3249"/>
                    <a:gd name="T81" fmla="*/ 1481 h 1555"/>
                    <a:gd name="T82" fmla="*/ 3 w 3249"/>
                    <a:gd name="T83" fmla="*/ 1476 h 1555"/>
                    <a:gd name="T84" fmla="*/ 1 w 3249"/>
                    <a:gd name="T85" fmla="*/ 1472 h 1555"/>
                    <a:gd name="T86" fmla="*/ 0 w 3249"/>
                    <a:gd name="T87" fmla="*/ 1471 h 1555"/>
                    <a:gd name="T88" fmla="*/ 1651 w 3249"/>
                    <a:gd name="T89" fmla="*/ 0 h 15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3249" h="1555">
                      <a:moveTo>
                        <a:pt x="1651" y="0"/>
                      </a:moveTo>
                      <a:lnTo>
                        <a:pt x="3249" y="1464"/>
                      </a:lnTo>
                      <a:lnTo>
                        <a:pt x="3248" y="1465"/>
                      </a:lnTo>
                      <a:lnTo>
                        <a:pt x="3246" y="1469"/>
                      </a:lnTo>
                      <a:lnTo>
                        <a:pt x="3242" y="1474"/>
                      </a:lnTo>
                      <a:lnTo>
                        <a:pt x="3237" y="1481"/>
                      </a:lnTo>
                      <a:lnTo>
                        <a:pt x="3230" y="1490"/>
                      </a:lnTo>
                      <a:lnTo>
                        <a:pt x="3221" y="1499"/>
                      </a:lnTo>
                      <a:lnTo>
                        <a:pt x="3210" y="1509"/>
                      </a:lnTo>
                      <a:lnTo>
                        <a:pt x="3198" y="1518"/>
                      </a:lnTo>
                      <a:lnTo>
                        <a:pt x="3184" y="1526"/>
                      </a:lnTo>
                      <a:lnTo>
                        <a:pt x="3168" y="1534"/>
                      </a:lnTo>
                      <a:lnTo>
                        <a:pt x="3151" y="1540"/>
                      </a:lnTo>
                      <a:lnTo>
                        <a:pt x="3131" y="1545"/>
                      </a:lnTo>
                      <a:lnTo>
                        <a:pt x="3109" y="1547"/>
                      </a:lnTo>
                      <a:lnTo>
                        <a:pt x="3085" y="1546"/>
                      </a:lnTo>
                      <a:lnTo>
                        <a:pt x="3059" y="1543"/>
                      </a:lnTo>
                      <a:lnTo>
                        <a:pt x="3031" y="1536"/>
                      </a:lnTo>
                      <a:lnTo>
                        <a:pt x="3000" y="1525"/>
                      </a:lnTo>
                      <a:lnTo>
                        <a:pt x="2967" y="1510"/>
                      </a:lnTo>
                      <a:lnTo>
                        <a:pt x="2932" y="1489"/>
                      </a:lnTo>
                      <a:lnTo>
                        <a:pt x="2895" y="1464"/>
                      </a:lnTo>
                      <a:lnTo>
                        <a:pt x="1651" y="335"/>
                      </a:lnTo>
                      <a:lnTo>
                        <a:pt x="324" y="1471"/>
                      </a:lnTo>
                      <a:lnTo>
                        <a:pt x="292" y="1496"/>
                      </a:lnTo>
                      <a:lnTo>
                        <a:pt x="260" y="1517"/>
                      </a:lnTo>
                      <a:lnTo>
                        <a:pt x="232" y="1533"/>
                      </a:lnTo>
                      <a:lnTo>
                        <a:pt x="205" y="1544"/>
                      </a:lnTo>
                      <a:lnTo>
                        <a:pt x="179" y="1551"/>
                      </a:lnTo>
                      <a:lnTo>
                        <a:pt x="156" y="1554"/>
                      </a:lnTo>
                      <a:lnTo>
                        <a:pt x="134" y="1555"/>
                      </a:lnTo>
                      <a:lnTo>
                        <a:pt x="114" y="1553"/>
                      </a:lnTo>
                      <a:lnTo>
                        <a:pt x="95" y="1548"/>
                      </a:lnTo>
                      <a:lnTo>
                        <a:pt x="78" y="1542"/>
                      </a:lnTo>
                      <a:lnTo>
                        <a:pt x="63" y="1534"/>
                      </a:lnTo>
                      <a:lnTo>
                        <a:pt x="50" y="1526"/>
                      </a:lnTo>
                      <a:lnTo>
                        <a:pt x="38" y="1516"/>
                      </a:lnTo>
                      <a:lnTo>
                        <a:pt x="28" y="1507"/>
                      </a:lnTo>
                      <a:lnTo>
                        <a:pt x="19" y="1497"/>
                      </a:lnTo>
                      <a:lnTo>
                        <a:pt x="12" y="1489"/>
                      </a:lnTo>
                      <a:lnTo>
                        <a:pt x="7" y="1481"/>
                      </a:lnTo>
                      <a:lnTo>
                        <a:pt x="3" y="1476"/>
                      </a:lnTo>
                      <a:lnTo>
                        <a:pt x="1" y="1472"/>
                      </a:lnTo>
                      <a:lnTo>
                        <a:pt x="0" y="1471"/>
                      </a:lnTo>
                      <a:lnTo>
                        <a:pt x="165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514337"/>
                  <a:endParaRPr lang="en-US" sz="1100" kern="0" dirty="0">
                    <a:solidFill>
                      <a:srgbClr val="122153"/>
                    </a:solidFill>
                    <a:latin typeface="Arial"/>
                  </a:endParaRPr>
                </a:p>
              </p:txBody>
            </p:sp>
            <p:sp>
              <p:nvSpPr>
                <p:cNvPr id="154" name="Freeform 15"/>
                <p:cNvSpPr>
                  <a:spLocks/>
                </p:cNvSpPr>
                <p:nvPr/>
              </p:nvSpPr>
              <p:spPr bwMode="auto">
                <a:xfrm>
                  <a:off x="6225931" y="4831442"/>
                  <a:ext cx="25722" cy="65290"/>
                </a:xfrm>
                <a:custGeom>
                  <a:avLst/>
                  <a:gdLst>
                    <a:gd name="T0" fmla="*/ 0 w 319"/>
                    <a:gd name="T1" fmla="*/ 0 h 667"/>
                    <a:gd name="T2" fmla="*/ 319 w 319"/>
                    <a:gd name="T3" fmla="*/ 0 h 667"/>
                    <a:gd name="T4" fmla="*/ 319 w 319"/>
                    <a:gd name="T5" fmla="*/ 667 h 667"/>
                    <a:gd name="T6" fmla="*/ 1 w 319"/>
                    <a:gd name="T7" fmla="*/ 393 h 667"/>
                    <a:gd name="T8" fmla="*/ 0 w 319"/>
                    <a:gd name="T9" fmla="*/ 0 h 6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667">
                      <a:moveTo>
                        <a:pt x="0" y="0"/>
                      </a:moveTo>
                      <a:lnTo>
                        <a:pt x="319" y="0"/>
                      </a:lnTo>
                      <a:lnTo>
                        <a:pt x="319" y="667"/>
                      </a:lnTo>
                      <a:lnTo>
                        <a:pt x="1" y="39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514337"/>
                  <a:endParaRPr lang="en-US" sz="1100" kern="0" dirty="0">
                    <a:solidFill>
                      <a:srgbClr val="122153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140" name="Group 139"/>
              <p:cNvGrpSpPr>
                <a:grpSpLocks noChangeAspect="1"/>
              </p:cNvGrpSpPr>
              <p:nvPr/>
            </p:nvGrpSpPr>
            <p:grpSpPr>
              <a:xfrm>
                <a:off x="3146677" y="1680132"/>
                <a:ext cx="348423" cy="457211"/>
                <a:chOff x="7782623" y="4661756"/>
                <a:chExt cx="312779" cy="410437"/>
              </a:xfrm>
              <a:solidFill>
                <a:srgbClr val="13224F"/>
              </a:solidFill>
            </p:grpSpPr>
            <p:sp>
              <p:nvSpPr>
                <p:cNvPr id="145" name="Freeform 85"/>
                <p:cNvSpPr>
                  <a:spLocks noEditPoints="1"/>
                </p:cNvSpPr>
                <p:nvPr/>
              </p:nvSpPr>
              <p:spPr bwMode="auto">
                <a:xfrm>
                  <a:off x="7782623" y="4721719"/>
                  <a:ext cx="312779" cy="290511"/>
                </a:xfrm>
                <a:custGeom>
                  <a:avLst/>
                  <a:gdLst>
                    <a:gd name="T0" fmla="*/ 233 w 3359"/>
                    <a:gd name="T1" fmla="*/ 175 h 2535"/>
                    <a:gd name="T2" fmla="*/ 197 w 3359"/>
                    <a:gd name="T3" fmla="*/ 195 h 2535"/>
                    <a:gd name="T4" fmla="*/ 177 w 3359"/>
                    <a:gd name="T5" fmla="*/ 230 h 2535"/>
                    <a:gd name="T6" fmla="*/ 174 w 3359"/>
                    <a:gd name="T7" fmla="*/ 2282 h 2535"/>
                    <a:gd name="T8" fmla="*/ 184 w 3359"/>
                    <a:gd name="T9" fmla="*/ 2322 h 2535"/>
                    <a:gd name="T10" fmla="*/ 214 w 3359"/>
                    <a:gd name="T11" fmla="*/ 2350 h 2535"/>
                    <a:gd name="T12" fmla="*/ 254 w 3359"/>
                    <a:gd name="T13" fmla="*/ 2361 h 2535"/>
                    <a:gd name="T14" fmla="*/ 3127 w 3359"/>
                    <a:gd name="T15" fmla="*/ 2359 h 2535"/>
                    <a:gd name="T16" fmla="*/ 3162 w 3359"/>
                    <a:gd name="T17" fmla="*/ 2338 h 2535"/>
                    <a:gd name="T18" fmla="*/ 3183 w 3359"/>
                    <a:gd name="T19" fmla="*/ 2304 h 2535"/>
                    <a:gd name="T20" fmla="*/ 3185 w 3359"/>
                    <a:gd name="T21" fmla="*/ 251 h 2535"/>
                    <a:gd name="T22" fmla="*/ 3175 w 3359"/>
                    <a:gd name="T23" fmla="*/ 211 h 2535"/>
                    <a:gd name="T24" fmla="*/ 3146 w 3359"/>
                    <a:gd name="T25" fmla="*/ 183 h 2535"/>
                    <a:gd name="T26" fmla="*/ 3107 w 3359"/>
                    <a:gd name="T27" fmla="*/ 172 h 2535"/>
                    <a:gd name="T28" fmla="*/ 254 w 3359"/>
                    <a:gd name="T29" fmla="*/ 0 h 2535"/>
                    <a:gd name="T30" fmla="*/ 3147 w 3359"/>
                    <a:gd name="T31" fmla="*/ 3 h 2535"/>
                    <a:gd name="T32" fmla="*/ 3222 w 3359"/>
                    <a:gd name="T33" fmla="*/ 27 h 2535"/>
                    <a:gd name="T34" fmla="*/ 3284 w 3359"/>
                    <a:gd name="T35" fmla="*/ 73 h 2535"/>
                    <a:gd name="T36" fmla="*/ 3330 w 3359"/>
                    <a:gd name="T37" fmla="*/ 135 h 2535"/>
                    <a:gd name="T38" fmla="*/ 3356 w 3359"/>
                    <a:gd name="T39" fmla="*/ 210 h 2535"/>
                    <a:gd name="T40" fmla="*/ 3359 w 3359"/>
                    <a:gd name="T41" fmla="*/ 2282 h 2535"/>
                    <a:gd name="T42" fmla="*/ 3346 w 3359"/>
                    <a:gd name="T43" fmla="*/ 2363 h 2535"/>
                    <a:gd name="T44" fmla="*/ 3310 w 3359"/>
                    <a:gd name="T45" fmla="*/ 2432 h 2535"/>
                    <a:gd name="T46" fmla="*/ 3255 w 3359"/>
                    <a:gd name="T47" fmla="*/ 2486 h 2535"/>
                    <a:gd name="T48" fmla="*/ 3186 w 3359"/>
                    <a:gd name="T49" fmla="*/ 2522 h 2535"/>
                    <a:gd name="T50" fmla="*/ 3107 w 3359"/>
                    <a:gd name="T51" fmla="*/ 2535 h 2535"/>
                    <a:gd name="T52" fmla="*/ 212 w 3359"/>
                    <a:gd name="T53" fmla="*/ 2532 h 2535"/>
                    <a:gd name="T54" fmla="*/ 137 w 3359"/>
                    <a:gd name="T55" fmla="*/ 2506 h 2535"/>
                    <a:gd name="T56" fmla="*/ 75 w 3359"/>
                    <a:gd name="T57" fmla="*/ 2461 h 2535"/>
                    <a:gd name="T58" fmla="*/ 29 w 3359"/>
                    <a:gd name="T59" fmla="*/ 2398 h 2535"/>
                    <a:gd name="T60" fmla="*/ 3 w 3359"/>
                    <a:gd name="T61" fmla="*/ 2324 h 2535"/>
                    <a:gd name="T62" fmla="*/ 0 w 3359"/>
                    <a:gd name="T63" fmla="*/ 251 h 2535"/>
                    <a:gd name="T64" fmla="*/ 13 w 3359"/>
                    <a:gd name="T65" fmla="*/ 172 h 2535"/>
                    <a:gd name="T66" fmla="*/ 49 w 3359"/>
                    <a:gd name="T67" fmla="*/ 102 h 2535"/>
                    <a:gd name="T68" fmla="*/ 104 w 3359"/>
                    <a:gd name="T69" fmla="*/ 47 h 2535"/>
                    <a:gd name="T70" fmla="*/ 173 w 3359"/>
                    <a:gd name="T71" fmla="*/ 12 h 2535"/>
                    <a:gd name="T72" fmla="*/ 254 w 3359"/>
                    <a:gd name="T73" fmla="*/ 0 h 25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359" h="2535">
                      <a:moveTo>
                        <a:pt x="254" y="172"/>
                      </a:moveTo>
                      <a:lnTo>
                        <a:pt x="233" y="175"/>
                      </a:lnTo>
                      <a:lnTo>
                        <a:pt x="214" y="183"/>
                      </a:lnTo>
                      <a:lnTo>
                        <a:pt x="197" y="195"/>
                      </a:lnTo>
                      <a:lnTo>
                        <a:pt x="184" y="211"/>
                      </a:lnTo>
                      <a:lnTo>
                        <a:pt x="177" y="230"/>
                      </a:lnTo>
                      <a:lnTo>
                        <a:pt x="174" y="251"/>
                      </a:lnTo>
                      <a:lnTo>
                        <a:pt x="174" y="2282"/>
                      </a:lnTo>
                      <a:lnTo>
                        <a:pt x="177" y="2304"/>
                      </a:lnTo>
                      <a:lnTo>
                        <a:pt x="184" y="2322"/>
                      </a:lnTo>
                      <a:lnTo>
                        <a:pt x="197" y="2338"/>
                      </a:lnTo>
                      <a:lnTo>
                        <a:pt x="214" y="2350"/>
                      </a:lnTo>
                      <a:lnTo>
                        <a:pt x="233" y="2359"/>
                      </a:lnTo>
                      <a:lnTo>
                        <a:pt x="254" y="2361"/>
                      </a:lnTo>
                      <a:lnTo>
                        <a:pt x="3107" y="2361"/>
                      </a:lnTo>
                      <a:lnTo>
                        <a:pt x="3127" y="2359"/>
                      </a:lnTo>
                      <a:lnTo>
                        <a:pt x="3146" y="2350"/>
                      </a:lnTo>
                      <a:lnTo>
                        <a:pt x="3162" y="2338"/>
                      </a:lnTo>
                      <a:lnTo>
                        <a:pt x="3175" y="2322"/>
                      </a:lnTo>
                      <a:lnTo>
                        <a:pt x="3183" y="2304"/>
                      </a:lnTo>
                      <a:lnTo>
                        <a:pt x="3185" y="2282"/>
                      </a:lnTo>
                      <a:lnTo>
                        <a:pt x="3185" y="251"/>
                      </a:lnTo>
                      <a:lnTo>
                        <a:pt x="3183" y="230"/>
                      </a:lnTo>
                      <a:lnTo>
                        <a:pt x="3175" y="211"/>
                      </a:lnTo>
                      <a:lnTo>
                        <a:pt x="3162" y="195"/>
                      </a:lnTo>
                      <a:lnTo>
                        <a:pt x="3146" y="183"/>
                      </a:lnTo>
                      <a:lnTo>
                        <a:pt x="3127" y="175"/>
                      </a:lnTo>
                      <a:lnTo>
                        <a:pt x="3107" y="172"/>
                      </a:lnTo>
                      <a:lnTo>
                        <a:pt x="254" y="172"/>
                      </a:lnTo>
                      <a:close/>
                      <a:moveTo>
                        <a:pt x="254" y="0"/>
                      </a:moveTo>
                      <a:lnTo>
                        <a:pt x="3107" y="0"/>
                      </a:lnTo>
                      <a:lnTo>
                        <a:pt x="3147" y="3"/>
                      </a:lnTo>
                      <a:lnTo>
                        <a:pt x="3186" y="12"/>
                      </a:lnTo>
                      <a:lnTo>
                        <a:pt x="3222" y="27"/>
                      </a:lnTo>
                      <a:lnTo>
                        <a:pt x="3255" y="47"/>
                      </a:lnTo>
                      <a:lnTo>
                        <a:pt x="3284" y="73"/>
                      </a:lnTo>
                      <a:lnTo>
                        <a:pt x="3310" y="102"/>
                      </a:lnTo>
                      <a:lnTo>
                        <a:pt x="3330" y="135"/>
                      </a:lnTo>
                      <a:lnTo>
                        <a:pt x="3346" y="172"/>
                      </a:lnTo>
                      <a:lnTo>
                        <a:pt x="3356" y="210"/>
                      </a:lnTo>
                      <a:lnTo>
                        <a:pt x="3359" y="251"/>
                      </a:lnTo>
                      <a:lnTo>
                        <a:pt x="3359" y="2282"/>
                      </a:lnTo>
                      <a:lnTo>
                        <a:pt x="3356" y="2324"/>
                      </a:lnTo>
                      <a:lnTo>
                        <a:pt x="3346" y="2363"/>
                      </a:lnTo>
                      <a:lnTo>
                        <a:pt x="3330" y="2398"/>
                      </a:lnTo>
                      <a:lnTo>
                        <a:pt x="3310" y="2432"/>
                      </a:lnTo>
                      <a:lnTo>
                        <a:pt x="3284" y="2461"/>
                      </a:lnTo>
                      <a:lnTo>
                        <a:pt x="3255" y="2486"/>
                      </a:lnTo>
                      <a:lnTo>
                        <a:pt x="3222" y="2506"/>
                      </a:lnTo>
                      <a:lnTo>
                        <a:pt x="3186" y="2522"/>
                      </a:lnTo>
                      <a:lnTo>
                        <a:pt x="3147" y="2532"/>
                      </a:lnTo>
                      <a:lnTo>
                        <a:pt x="3107" y="2535"/>
                      </a:lnTo>
                      <a:lnTo>
                        <a:pt x="254" y="2535"/>
                      </a:lnTo>
                      <a:lnTo>
                        <a:pt x="212" y="2532"/>
                      </a:lnTo>
                      <a:lnTo>
                        <a:pt x="173" y="2522"/>
                      </a:lnTo>
                      <a:lnTo>
                        <a:pt x="137" y="2506"/>
                      </a:lnTo>
                      <a:lnTo>
                        <a:pt x="104" y="2486"/>
                      </a:lnTo>
                      <a:lnTo>
                        <a:pt x="75" y="2461"/>
                      </a:lnTo>
                      <a:lnTo>
                        <a:pt x="49" y="2432"/>
                      </a:lnTo>
                      <a:lnTo>
                        <a:pt x="29" y="2398"/>
                      </a:lnTo>
                      <a:lnTo>
                        <a:pt x="13" y="2363"/>
                      </a:lnTo>
                      <a:lnTo>
                        <a:pt x="3" y="2324"/>
                      </a:lnTo>
                      <a:lnTo>
                        <a:pt x="0" y="2282"/>
                      </a:lnTo>
                      <a:lnTo>
                        <a:pt x="0" y="251"/>
                      </a:lnTo>
                      <a:lnTo>
                        <a:pt x="3" y="210"/>
                      </a:lnTo>
                      <a:lnTo>
                        <a:pt x="13" y="172"/>
                      </a:lnTo>
                      <a:lnTo>
                        <a:pt x="29" y="135"/>
                      </a:lnTo>
                      <a:lnTo>
                        <a:pt x="49" y="102"/>
                      </a:lnTo>
                      <a:lnTo>
                        <a:pt x="75" y="73"/>
                      </a:lnTo>
                      <a:lnTo>
                        <a:pt x="104" y="47"/>
                      </a:lnTo>
                      <a:lnTo>
                        <a:pt x="137" y="27"/>
                      </a:lnTo>
                      <a:lnTo>
                        <a:pt x="173" y="12"/>
                      </a:lnTo>
                      <a:lnTo>
                        <a:pt x="212" y="3"/>
                      </a:lnTo>
                      <a:lnTo>
                        <a:pt x="25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514337"/>
                  <a:endParaRPr lang="en-US" sz="1100" kern="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146" name="Freeform 86"/>
                <p:cNvSpPr>
                  <a:spLocks noEditPoints="1"/>
                </p:cNvSpPr>
                <p:nvPr/>
              </p:nvSpPr>
              <p:spPr bwMode="auto">
                <a:xfrm>
                  <a:off x="7884926" y="4661756"/>
                  <a:ext cx="113205" cy="52726"/>
                </a:xfrm>
                <a:custGeom>
                  <a:avLst/>
                  <a:gdLst>
                    <a:gd name="T0" fmla="*/ 608 w 1216"/>
                    <a:gd name="T1" fmla="*/ 185 h 461"/>
                    <a:gd name="T2" fmla="*/ 421 w 1216"/>
                    <a:gd name="T3" fmla="*/ 288 h 461"/>
                    <a:gd name="T4" fmla="*/ 794 w 1216"/>
                    <a:gd name="T5" fmla="*/ 288 h 461"/>
                    <a:gd name="T6" fmla="*/ 608 w 1216"/>
                    <a:gd name="T7" fmla="*/ 185 h 461"/>
                    <a:gd name="T8" fmla="*/ 607 w 1216"/>
                    <a:gd name="T9" fmla="*/ 0 h 461"/>
                    <a:gd name="T10" fmla="*/ 630 w 1216"/>
                    <a:gd name="T11" fmla="*/ 2 h 461"/>
                    <a:gd name="T12" fmla="*/ 650 w 1216"/>
                    <a:gd name="T13" fmla="*/ 11 h 461"/>
                    <a:gd name="T14" fmla="*/ 1171 w 1216"/>
                    <a:gd name="T15" fmla="*/ 299 h 461"/>
                    <a:gd name="T16" fmla="*/ 1187 w 1216"/>
                    <a:gd name="T17" fmla="*/ 310 h 461"/>
                    <a:gd name="T18" fmla="*/ 1199 w 1216"/>
                    <a:gd name="T19" fmla="*/ 324 h 461"/>
                    <a:gd name="T20" fmla="*/ 1209 w 1216"/>
                    <a:gd name="T21" fmla="*/ 340 h 461"/>
                    <a:gd name="T22" fmla="*/ 1215 w 1216"/>
                    <a:gd name="T23" fmla="*/ 358 h 461"/>
                    <a:gd name="T24" fmla="*/ 1216 w 1216"/>
                    <a:gd name="T25" fmla="*/ 377 h 461"/>
                    <a:gd name="T26" fmla="*/ 1212 w 1216"/>
                    <a:gd name="T27" fmla="*/ 396 h 461"/>
                    <a:gd name="T28" fmla="*/ 1205 w 1216"/>
                    <a:gd name="T29" fmla="*/ 417 h 461"/>
                    <a:gd name="T30" fmla="*/ 1190 w 1216"/>
                    <a:gd name="T31" fmla="*/ 435 h 461"/>
                    <a:gd name="T32" fmla="*/ 1173 w 1216"/>
                    <a:gd name="T33" fmla="*/ 448 h 461"/>
                    <a:gd name="T34" fmla="*/ 1152 w 1216"/>
                    <a:gd name="T35" fmla="*/ 457 h 461"/>
                    <a:gd name="T36" fmla="*/ 1128 w 1216"/>
                    <a:gd name="T37" fmla="*/ 461 h 461"/>
                    <a:gd name="T38" fmla="*/ 86 w 1216"/>
                    <a:gd name="T39" fmla="*/ 461 h 461"/>
                    <a:gd name="T40" fmla="*/ 63 w 1216"/>
                    <a:gd name="T41" fmla="*/ 457 h 461"/>
                    <a:gd name="T42" fmla="*/ 42 w 1216"/>
                    <a:gd name="T43" fmla="*/ 448 h 461"/>
                    <a:gd name="T44" fmla="*/ 24 w 1216"/>
                    <a:gd name="T45" fmla="*/ 435 h 461"/>
                    <a:gd name="T46" fmla="*/ 11 w 1216"/>
                    <a:gd name="T47" fmla="*/ 417 h 461"/>
                    <a:gd name="T48" fmla="*/ 2 w 1216"/>
                    <a:gd name="T49" fmla="*/ 396 h 461"/>
                    <a:gd name="T50" fmla="*/ 0 w 1216"/>
                    <a:gd name="T51" fmla="*/ 377 h 461"/>
                    <a:gd name="T52" fmla="*/ 1 w 1216"/>
                    <a:gd name="T53" fmla="*/ 358 h 461"/>
                    <a:gd name="T54" fmla="*/ 6 w 1216"/>
                    <a:gd name="T55" fmla="*/ 340 h 461"/>
                    <a:gd name="T56" fmla="*/ 15 w 1216"/>
                    <a:gd name="T57" fmla="*/ 324 h 461"/>
                    <a:gd name="T58" fmla="*/ 29 w 1216"/>
                    <a:gd name="T59" fmla="*/ 310 h 461"/>
                    <a:gd name="T60" fmla="*/ 44 w 1216"/>
                    <a:gd name="T61" fmla="*/ 299 h 461"/>
                    <a:gd name="T62" fmla="*/ 566 w 1216"/>
                    <a:gd name="T63" fmla="*/ 11 h 461"/>
                    <a:gd name="T64" fmla="*/ 586 w 1216"/>
                    <a:gd name="T65" fmla="*/ 2 h 461"/>
                    <a:gd name="T66" fmla="*/ 607 w 1216"/>
                    <a:gd name="T67" fmla="*/ 0 h 4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216" h="461">
                      <a:moveTo>
                        <a:pt x="608" y="185"/>
                      </a:moveTo>
                      <a:lnTo>
                        <a:pt x="421" y="288"/>
                      </a:lnTo>
                      <a:lnTo>
                        <a:pt x="794" y="288"/>
                      </a:lnTo>
                      <a:lnTo>
                        <a:pt x="608" y="185"/>
                      </a:lnTo>
                      <a:close/>
                      <a:moveTo>
                        <a:pt x="607" y="0"/>
                      </a:moveTo>
                      <a:lnTo>
                        <a:pt x="630" y="2"/>
                      </a:lnTo>
                      <a:lnTo>
                        <a:pt x="650" y="11"/>
                      </a:lnTo>
                      <a:lnTo>
                        <a:pt x="1171" y="299"/>
                      </a:lnTo>
                      <a:lnTo>
                        <a:pt x="1187" y="310"/>
                      </a:lnTo>
                      <a:lnTo>
                        <a:pt x="1199" y="324"/>
                      </a:lnTo>
                      <a:lnTo>
                        <a:pt x="1209" y="340"/>
                      </a:lnTo>
                      <a:lnTo>
                        <a:pt x="1215" y="358"/>
                      </a:lnTo>
                      <a:lnTo>
                        <a:pt x="1216" y="377"/>
                      </a:lnTo>
                      <a:lnTo>
                        <a:pt x="1212" y="396"/>
                      </a:lnTo>
                      <a:lnTo>
                        <a:pt x="1205" y="417"/>
                      </a:lnTo>
                      <a:lnTo>
                        <a:pt x="1190" y="435"/>
                      </a:lnTo>
                      <a:lnTo>
                        <a:pt x="1173" y="448"/>
                      </a:lnTo>
                      <a:lnTo>
                        <a:pt x="1152" y="457"/>
                      </a:lnTo>
                      <a:lnTo>
                        <a:pt x="1128" y="461"/>
                      </a:lnTo>
                      <a:lnTo>
                        <a:pt x="86" y="461"/>
                      </a:lnTo>
                      <a:lnTo>
                        <a:pt x="63" y="457"/>
                      </a:lnTo>
                      <a:lnTo>
                        <a:pt x="42" y="448"/>
                      </a:lnTo>
                      <a:lnTo>
                        <a:pt x="24" y="435"/>
                      </a:lnTo>
                      <a:lnTo>
                        <a:pt x="11" y="417"/>
                      </a:lnTo>
                      <a:lnTo>
                        <a:pt x="2" y="396"/>
                      </a:lnTo>
                      <a:lnTo>
                        <a:pt x="0" y="377"/>
                      </a:lnTo>
                      <a:lnTo>
                        <a:pt x="1" y="358"/>
                      </a:lnTo>
                      <a:lnTo>
                        <a:pt x="6" y="340"/>
                      </a:lnTo>
                      <a:lnTo>
                        <a:pt x="15" y="324"/>
                      </a:lnTo>
                      <a:lnTo>
                        <a:pt x="29" y="310"/>
                      </a:lnTo>
                      <a:lnTo>
                        <a:pt x="44" y="299"/>
                      </a:lnTo>
                      <a:lnTo>
                        <a:pt x="566" y="11"/>
                      </a:lnTo>
                      <a:lnTo>
                        <a:pt x="586" y="2"/>
                      </a:lnTo>
                      <a:lnTo>
                        <a:pt x="60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514337"/>
                  <a:endParaRPr lang="en-US" sz="1100" kern="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147" name="Freeform 87"/>
                <p:cNvSpPr>
                  <a:spLocks noEditPoints="1"/>
                </p:cNvSpPr>
                <p:nvPr/>
              </p:nvSpPr>
              <p:spPr bwMode="auto">
                <a:xfrm>
                  <a:off x="7884926" y="5019467"/>
                  <a:ext cx="113205" cy="52726"/>
                </a:xfrm>
                <a:custGeom>
                  <a:avLst/>
                  <a:gdLst>
                    <a:gd name="T0" fmla="*/ 421 w 1216"/>
                    <a:gd name="T1" fmla="*/ 173 h 461"/>
                    <a:gd name="T2" fmla="*/ 608 w 1216"/>
                    <a:gd name="T3" fmla="*/ 276 h 461"/>
                    <a:gd name="T4" fmla="*/ 794 w 1216"/>
                    <a:gd name="T5" fmla="*/ 173 h 461"/>
                    <a:gd name="T6" fmla="*/ 421 w 1216"/>
                    <a:gd name="T7" fmla="*/ 173 h 461"/>
                    <a:gd name="T8" fmla="*/ 86 w 1216"/>
                    <a:gd name="T9" fmla="*/ 0 h 461"/>
                    <a:gd name="T10" fmla="*/ 1128 w 1216"/>
                    <a:gd name="T11" fmla="*/ 0 h 461"/>
                    <a:gd name="T12" fmla="*/ 1152 w 1216"/>
                    <a:gd name="T13" fmla="*/ 3 h 461"/>
                    <a:gd name="T14" fmla="*/ 1173 w 1216"/>
                    <a:gd name="T15" fmla="*/ 12 h 461"/>
                    <a:gd name="T16" fmla="*/ 1190 w 1216"/>
                    <a:gd name="T17" fmla="*/ 25 h 461"/>
                    <a:gd name="T18" fmla="*/ 1205 w 1216"/>
                    <a:gd name="T19" fmla="*/ 43 h 461"/>
                    <a:gd name="T20" fmla="*/ 1212 w 1216"/>
                    <a:gd name="T21" fmla="*/ 64 h 461"/>
                    <a:gd name="T22" fmla="*/ 1216 w 1216"/>
                    <a:gd name="T23" fmla="*/ 84 h 461"/>
                    <a:gd name="T24" fmla="*/ 1215 w 1216"/>
                    <a:gd name="T25" fmla="*/ 102 h 461"/>
                    <a:gd name="T26" fmla="*/ 1209 w 1216"/>
                    <a:gd name="T27" fmla="*/ 120 h 461"/>
                    <a:gd name="T28" fmla="*/ 1200 w 1216"/>
                    <a:gd name="T29" fmla="*/ 137 h 461"/>
                    <a:gd name="T30" fmla="*/ 1187 w 1216"/>
                    <a:gd name="T31" fmla="*/ 151 h 461"/>
                    <a:gd name="T32" fmla="*/ 1171 w 1216"/>
                    <a:gd name="T33" fmla="*/ 162 h 461"/>
                    <a:gd name="T34" fmla="*/ 650 w 1216"/>
                    <a:gd name="T35" fmla="*/ 450 h 461"/>
                    <a:gd name="T36" fmla="*/ 630 w 1216"/>
                    <a:gd name="T37" fmla="*/ 458 h 461"/>
                    <a:gd name="T38" fmla="*/ 608 w 1216"/>
                    <a:gd name="T39" fmla="*/ 461 h 461"/>
                    <a:gd name="T40" fmla="*/ 586 w 1216"/>
                    <a:gd name="T41" fmla="*/ 458 h 461"/>
                    <a:gd name="T42" fmla="*/ 566 w 1216"/>
                    <a:gd name="T43" fmla="*/ 450 h 461"/>
                    <a:gd name="T44" fmla="*/ 44 w 1216"/>
                    <a:gd name="T45" fmla="*/ 162 h 461"/>
                    <a:gd name="T46" fmla="*/ 29 w 1216"/>
                    <a:gd name="T47" fmla="*/ 151 h 461"/>
                    <a:gd name="T48" fmla="*/ 15 w 1216"/>
                    <a:gd name="T49" fmla="*/ 137 h 461"/>
                    <a:gd name="T50" fmla="*/ 6 w 1216"/>
                    <a:gd name="T51" fmla="*/ 120 h 461"/>
                    <a:gd name="T52" fmla="*/ 1 w 1216"/>
                    <a:gd name="T53" fmla="*/ 102 h 461"/>
                    <a:gd name="T54" fmla="*/ 0 w 1216"/>
                    <a:gd name="T55" fmla="*/ 84 h 461"/>
                    <a:gd name="T56" fmla="*/ 2 w 1216"/>
                    <a:gd name="T57" fmla="*/ 64 h 461"/>
                    <a:gd name="T58" fmla="*/ 11 w 1216"/>
                    <a:gd name="T59" fmla="*/ 43 h 461"/>
                    <a:gd name="T60" fmla="*/ 24 w 1216"/>
                    <a:gd name="T61" fmla="*/ 25 h 461"/>
                    <a:gd name="T62" fmla="*/ 42 w 1216"/>
                    <a:gd name="T63" fmla="*/ 12 h 461"/>
                    <a:gd name="T64" fmla="*/ 63 w 1216"/>
                    <a:gd name="T65" fmla="*/ 3 h 461"/>
                    <a:gd name="T66" fmla="*/ 86 w 1216"/>
                    <a:gd name="T67" fmla="*/ 0 h 4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216" h="461">
                      <a:moveTo>
                        <a:pt x="421" y="173"/>
                      </a:moveTo>
                      <a:lnTo>
                        <a:pt x="608" y="276"/>
                      </a:lnTo>
                      <a:lnTo>
                        <a:pt x="794" y="173"/>
                      </a:lnTo>
                      <a:lnTo>
                        <a:pt x="421" y="173"/>
                      </a:lnTo>
                      <a:close/>
                      <a:moveTo>
                        <a:pt x="86" y="0"/>
                      </a:moveTo>
                      <a:lnTo>
                        <a:pt x="1128" y="0"/>
                      </a:lnTo>
                      <a:lnTo>
                        <a:pt x="1152" y="3"/>
                      </a:lnTo>
                      <a:lnTo>
                        <a:pt x="1173" y="12"/>
                      </a:lnTo>
                      <a:lnTo>
                        <a:pt x="1190" y="25"/>
                      </a:lnTo>
                      <a:lnTo>
                        <a:pt x="1205" y="43"/>
                      </a:lnTo>
                      <a:lnTo>
                        <a:pt x="1212" y="64"/>
                      </a:lnTo>
                      <a:lnTo>
                        <a:pt x="1216" y="84"/>
                      </a:lnTo>
                      <a:lnTo>
                        <a:pt x="1215" y="102"/>
                      </a:lnTo>
                      <a:lnTo>
                        <a:pt x="1209" y="120"/>
                      </a:lnTo>
                      <a:lnTo>
                        <a:pt x="1200" y="137"/>
                      </a:lnTo>
                      <a:lnTo>
                        <a:pt x="1187" y="151"/>
                      </a:lnTo>
                      <a:lnTo>
                        <a:pt x="1171" y="162"/>
                      </a:lnTo>
                      <a:lnTo>
                        <a:pt x="650" y="450"/>
                      </a:lnTo>
                      <a:lnTo>
                        <a:pt x="630" y="458"/>
                      </a:lnTo>
                      <a:lnTo>
                        <a:pt x="608" y="461"/>
                      </a:lnTo>
                      <a:lnTo>
                        <a:pt x="586" y="458"/>
                      </a:lnTo>
                      <a:lnTo>
                        <a:pt x="566" y="450"/>
                      </a:lnTo>
                      <a:lnTo>
                        <a:pt x="44" y="162"/>
                      </a:lnTo>
                      <a:lnTo>
                        <a:pt x="29" y="151"/>
                      </a:lnTo>
                      <a:lnTo>
                        <a:pt x="15" y="137"/>
                      </a:lnTo>
                      <a:lnTo>
                        <a:pt x="6" y="120"/>
                      </a:lnTo>
                      <a:lnTo>
                        <a:pt x="1" y="102"/>
                      </a:lnTo>
                      <a:lnTo>
                        <a:pt x="0" y="84"/>
                      </a:lnTo>
                      <a:lnTo>
                        <a:pt x="2" y="64"/>
                      </a:lnTo>
                      <a:lnTo>
                        <a:pt x="11" y="43"/>
                      </a:lnTo>
                      <a:lnTo>
                        <a:pt x="24" y="25"/>
                      </a:lnTo>
                      <a:lnTo>
                        <a:pt x="42" y="12"/>
                      </a:lnTo>
                      <a:lnTo>
                        <a:pt x="63" y="3"/>
                      </a:lnTo>
                      <a:lnTo>
                        <a:pt x="8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514337"/>
                  <a:endParaRPr lang="en-US" sz="1100" kern="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148" name="Freeform 88"/>
                <p:cNvSpPr>
                  <a:spLocks/>
                </p:cNvSpPr>
                <p:nvPr/>
              </p:nvSpPr>
              <p:spPr bwMode="auto">
                <a:xfrm>
                  <a:off x="7874863" y="4762039"/>
                  <a:ext cx="41927" cy="52726"/>
                </a:xfrm>
                <a:custGeom>
                  <a:avLst/>
                  <a:gdLst>
                    <a:gd name="T0" fmla="*/ 228 w 455"/>
                    <a:gd name="T1" fmla="*/ 0 h 452"/>
                    <a:gd name="T2" fmla="*/ 264 w 455"/>
                    <a:gd name="T3" fmla="*/ 2 h 452"/>
                    <a:gd name="T4" fmla="*/ 300 w 455"/>
                    <a:gd name="T5" fmla="*/ 11 h 452"/>
                    <a:gd name="T6" fmla="*/ 332 w 455"/>
                    <a:gd name="T7" fmla="*/ 24 h 452"/>
                    <a:gd name="T8" fmla="*/ 361 w 455"/>
                    <a:gd name="T9" fmla="*/ 43 h 452"/>
                    <a:gd name="T10" fmla="*/ 388 w 455"/>
                    <a:gd name="T11" fmla="*/ 65 h 452"/>
                    <a:gd name="T12" fmla="*/ 410 w 455"/>
                    <a:gd name="T13" fmla="*/ 92 h 452"/>
                    <a:gd name="T14" fmla="*/ 429 w 455"/>
                    <a:gd name="T15" fmla="*/ 122 h 452"/>
                    <a:gd name="T16" fmla="*/ 443 w 455"/>
                    <a:gd name="T17" fmla="*/ 154 h 452"/>
                    <a:gd name="T18" fmla="*/ 452 w 455"/>
                    <a:gd name="T19" fmla="*/ 189 h 452"/>
                    <a:gd name="T20" fmla="*/ 455 w 455"/>
                    <a:gd name="T21" fmla="*/ 226 h 452"/>
                    <a:gd name="T22" fmla="*/ 452 w 455"/>
                    <a:gd name="T23" fmla="*/ 261 h 452"/>
                    <a:gd name="T24" fmla="*/ 444 w 455"/>
                    <a:gd name="T25" fmla="*/ 295 h 452"/>
                    <a:gd name="T26" fmla="*/ 431 w 455"/>
                    <a:gd name="T27" fmla="*/ 327 h 452"/>
                    <a:gd name="T28" fmla="*/ 414 w 455"/>
                    <a:gd name="T29" fmla="*/ 356 h 452"/>
                    <a:gd name="T30" fmla="*/ 391 w 455"/>
                    <a:gd name="T31" fmla="*/ 381 h 452"/>
                    <a:gd name="T32" fmla="*/ 367 w 455"/>
                    <a:gd name="T33" fmla="*/ 404 h 452"/>
                    <a:gd name="T34" fmla="*/ 337 w 455"/>
                    <a:gd name="T35" fmla="*/ 424 h 452"/>
                    <a:gd name="T36" fmla="*/ 302 w 455"/>
                    <a:gd name="T37" fmla="*/ 439 h 452"/>
                    <a:gd name="T38" fmla="*/ 266 w 455"/>
                    <a:gd name="T39" fmla="*/ 448 h 452"/>
                    <a:gd name="T40" fmla="*/ 228 w 455"/>
                    <a:gd name="T41" fmla="*/ 452 h 452"/>
                    <a:gd name="T42" fmla="*/ 189 w 455"/>
                    <a:gd name="T43" fmla="*/ 448 h 452"/>
                    <a:gd name="T44" fmla="*/ 153 w 455"/>
                    <a:gd name="T45" fmla="*/ 439 h 452"/>
                    <a:gd name="T46" fmla="*/ 118 w 455"/>
                    <a:gd name="T47" fmla="*/ 424 h 452"/>
                    <a:gd name="T48" fmla="*/ 88 w 455"/>
                    <a:gd name="T49" fmla="*/ 404 h 452"/>
                    <a:gd name="T50" fmla="*/ 64 w 455"/>
                    <a:gd name="T51" fmla="*/ 381 h 452"/>
                    <a:gd name="T52" fmla="*/ 41 w 455"/>
                    <a:gd name="T53" fmla="*/ 356 h 452"/>
                    <a:gd name="T54" fmla="*/ 24 w 455"/>
                    <a:gd name="T55" fmla="*/ 327 h 452"/>
                    <a:gd name="T56" fmla="*/ 11 w 455"/>
                    <a:gd name="T57" fmla="*/ 295 h 452"/>
                    <a:gd name="T58" fmla="*/ 3 w 455"/>
                    <a:gd name="T59" fmla="*/ 261 h 452"/>
                    <a:gd name="T60" fmla="*/ 0 w 455"/>
                    <a:gd name="T61" fmla="*/ 226 h 452"/>
                    <a:gd name="T62" fmla="*/ 3 w 455"/>
                    <a:gd name="T63" fmla="*/ 189 h 452"/>
                    <a:gd name="T64" fmla="*/ 12 w 455"/>
                    <a:gd name="T65" fmla="*/ 154 h 452"/>
                    <a:gd name="T66" fmla="*/ 26 w 455"/>
                    <a:gd name="T67" fmla="*/ 122 h 452"/>
                    <a:gd name="T68" fmla="*/ 45 w 455"/>
                    <a:gd name="T69" fmla="*/ 92 h 452"/>
                    <a:gd name="T70" fmla="*/ 67 w 455"/>
                    <a:gd name="T71" fmla="*/ 65 h 452"/>
                    <a:gd name="T72" fmla="*/ 93 w 455"/>
                    <a:gd name="T73" fmla="*/ 43 h 452"/>
                    <a:gd name="T74" fmla="*/ 123 w 455"/>
                    <a:gd name="T75" fmla="*/ 24 h 452"/>
                    <a:gd name="T76" fmla="*/ 155 w 455"/>
                    <a:gd name="T77" fmla="*/ 11 h 452"/>
                    <a:gd name="T78" fmla="*/ 191 w 455"/>
                    <a:gd name="T79" fmla="*/ 2 h 452"/>
                    <a:gd name="T80" fmla="*/ 228 w 455"/>
                    <a:gd name="T81" fmla="*/ 0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55" h="452">
                      <a:moveTo>
                        <a:pt x="228" y="0"/>
                      </a:moveTo>
                      <a:lnTo>
                        <a:pt x="264" y="2"/>
                      </a:lnTo>
                      <a:lnTo>
                        <a:pt x="300" y="11"/>
                      </a:lnTo>
                      <a:lnTo>
                        <a:pt x="332" y="24"/>
                      </a:lnTo>
                      <a:lnTo>
                        <a:pt x="361" y="43"/>
                      </a:lnTo>
                      <a:lnTo>
                        <a:pt x="388" y="65"/>
                      </a:lnTo>
                      <a:lnTo>
                        <a:pt x="410" y="92"/>
                      </a:lnTo>
                      <a:lnTo>
                        <a:pt x="429" y="122"/>
                      </a:lnTo>
                      <a:lnTo>
                        <a:pt x="443" y="154"/>
                      </a:lnTo>
                      <a:lnTo>
                        <a:pt x="452" y="189"/>
                      </a:lnTo>
                      <a:lnTo>
                        <a:pt x="455" y="226"/>
                      </a:lnTo>
                      <a:lnTo>
                        <a:pt x="452" y="261"/>
                      </a:lnTo>
                      <a:lnTo>
                        <a:pt x="444" y="295"/>
                      </a:lnTo>
                      <a:lnTo>
                        <a:pt x="431" y="327"/>
                      </a:lnTo>
                      <a:lnTo>
                        <a:pt x="414" y="356"/>
                      </a:lnTo>
                      <a:lnTo>
                        <a:pt x="391" y="381"/>
                      </a:lnTo>
                      <a:lnTo>
                        <a:pt x="367" y="404"/>
                      </a:lnTo>
                      <a:lnTo>
                        <a:pt x="337" y="424"/>
                      </a:lnTo>
                      <a:lnTo>
                        <a:pt x="302" y="439"/>
                      </a:lnTo>
                      <a:lnTo>
                        <a:pt x="266" y="448"/>
                      </a:lnTo>
                      <a:lnTo>
                        <a:pt x="228" y="452"/>
                      </a:lnTo>
                      <a:lnTo>
                        <a:pt x="189" y="448"/>
                      </a:lnTo>
                      <a:lnTo>
                        <a:pt x="153" y="439"/>
                      </a:lnTo>
                      <a:lnTo>
                        <a:pt x="118" y="424"/>
                      </a:lnTo>
                      <a:lnTo>
                        <a:pt x="88" y="404"/>
                      </a:lnTo>
                      <a:lnTo>
                        <a:pt x="64" y="381"/>
                      </a:lnTo>
                      <a:lnTo>
                        <a:pt x="41" y="356"/>
                      </a:lnTo>
                      <a:lnTo>
                        <a:pt x="24" y="327"/>
                      </a:lnTo>
                      <a:lnTo>
                        <a:pt x="11" y="295"/>
                      </a:lnTo>
                      <a:lnTo>
                        <a:pt x="3" y="261"/>
                      </a:lnTo>
                      <a:lnTo>
                        <a:pt x="0" y="226"/>
                      </a:lnTo>
                      <a:lnTo>
                        <a:pt x="3" y="189"/>
                      </a:lnTo>
                      <a:lnTo>
                        <a:pt x="12" y="154"/>
                      </a:lnTo>
                      <a:lnTo>
                        <a:pt x="26" y="122"/>
                      </a:lnTo>
                      <a:lnTo>
                        <a:pt x="45" y="92"/>
                      </a:lnTo>
                      <a:lnTo>
                        <a:pt x="67" y="65"/>
                      </a:lnTo>
                      <a:lnTo>
                        <a:pt x="93" y="43"/>
                      </a:lnTo>
                      <a:lnTo>
                        <a:pt x="123" y="24"/>
                      </a:lnTo>
                      <a:lnTo>
                        <a:pt x="155" y="11"/>
                      </a:lnTo>
                      <a:lnTo>
                        <a:pt x="191" y="2"/>
                      </a:lnTo>
                      <a:lnTo>
                        <a:pt x="228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514337"/>
                  <a:endParaRPr lang="en-US" sz="1100" kern="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149" name="Freeform 89"/>
                <p:cNvSpPr>
                  <a:spLocks/>
                </p:cNvSpPr>
                <p:nvPr/>
              </p:nvSpPr>
              <p:spPr bwMode="auto">
                <a:xfrm>
                  <a:off x="7858092" y="4816833"/>
                  <a:ext cx="75469" cy="162314"/>
                </a:xfrm>
                <a:custGeom>
                  <a:avLst/>
                  <a:gdLst>
                    <a:gd name="T0" fmla="*/ 189 w 811"/>
                    <a:gd name="T1" fmla="*/ 1 h 1416"/>
                    <a:gd name="T2" fmla="*/ 233 w 811"/>
                    <a:gd name="T3" fmla="*/ 37 h 1416"/>
                    <a:gd name="T4" fmla="*/ 334 w 811"/>
                    <a:gd name="T5" fmla="*/ 81 h 1416"/>
                    <a:gd name="T6" fmla="*/ 455 w 811"/>
                    <a:gd name="T7" fmla="*/ 87 h 1416"/>
                    <a:gd name="T8" fmla="*/ 575 w 811"/>
                    <a:gd name="T9" fmla="*/ 44 h 1416"/>
                    <a:gd name="T10" fmla="*/ 633 w 811"/>
                    <a:gd name="T11" fmla="*/ 1 h 1416"/>
                    <a:gd name="T12" fmla="*/ 701 w 811"/>
                    <a:gd name="T13" fmla="*/ 29 h 1416"/>
                    <a:gd name="T14" fmla="*/ 767 w 811"/>
                    <a:gd name="T15" fmla="*/ 89 h 1416"/>
                    <a:gd name="T16" fmla="*/ 808 w 811"/>
                    <a:gd name="T17" fmla="*/ 169 h 1416"/>
                    <a:gd name="T18" fmla="*/ 808 w 811"/>
                    <a:gd name="T19" fmla="*/ 811 h 1416"/>
                    <a:gd name="T20" fmla="*/ 767 w 811"/>
                    <a:gd name="T21" fmla="*/ 864 h 1416"/>
                    <a:gd name="T22" fmla="*/ 717 w 811"/>
                    <a:gd name="T23" fmla="*/ 885 h 1416"/>
                    <a:gd name="T24" fmla="*/ 696 w 811"/>
                    <a:gd name="T25" fmla="*/ 893 h 1416"/>
                    <a:gd name="T26" fmla="*/ 692 w 811"/>
                    <a:gd name="T27" fmla="*/ 913 h 1416"/>
                    <a:gd name="T28" fmla="*/ 694 w 811"/>
                    <a:gd name="T29" fmla="*/ 979 h 1416"/>
                    <a:gd name="T30" fmla="*/ 694 w 811"/>
                    <a:gd name="T31" fmla="*/ 1067 h 1416"/>
                    <a:gd name="T32" fmla="*/ 695 w 811"/>
                    <a:gd name="T33" fmla="*/ 1143 h 1416"/>
                    <a:gd name="T34" fmla="*/ 695 w 811"/>
                    <a:gd name="T35" fmla="*/ 1175 h 1416"/>
                    <a:gd name="T36" fmla="*/ 686 w 811"/>
                    <a:gd name="T37" fmla="*/ 1369 h 1416"/>
                    <a:gd name="T38" fmla="*/ 642 w 811"/>
                    <a:gd name="T39" fmla="*/ 1404 h 1416"/>
                    <a:gd name="T40" fmla="*/ 577 w 811"/>
                    <a:gd name="T41" fmla="*/ 1416 h 1416"/>
                    <a:gd name="T42" fmla="*/ 512 w 811"/>
                    <a:gd name="T43" fmla="*/ 1409 h 1416"/>
                    <a:gd name="T44" fmla="*/ 471 w 811"/>
                    <a:gd name="T45" fmla="*/ 1373 h 1416"/>
                    <a:gd name="T46" fmla="*/ 463 w 811"/>
                    <a:gd name="T47" fmla="*/ 1012 h 1416"/>
                    <a:gd name="T48" fmla="*/ 403 w 811"/>
                    <a:gd name="T49" fmla="*/ 1342 h 1416"/>
                    <a:gd name="T50" fmla="*/ 367 w 811"/>
                    <a:gd name="T51" fmla="*/ 1386 h 1416"/>
                    <a:gd name="T52" fmla="*/ 306 w 811"/>
                    <a:gd name="T53" fmla="*/ 1410 h 1416"/>
                    <a:gd name="T54" fmla="*/ 244 w 811"/>
                    <a:gd name="T55" fmla="*/ 1416 h 1416"/>
                    <a:gd name="T56" fmla="*/ 176 w 811"/>
                    <a:gd name="T57" fmla="*/ 1401 h 1416"/>
                    <a:gd name="T58" fmla="*/ 127 w 811"/>
                    <a:gd name="T59" fmla="*/ 1362 h 1416"/>
                    <a:gd name="T60" fmla="*/ 116 w 811"/>
                    <a:gd name="T61" fmla="*/ 1176 h 1416"/>
                    <a:gd name="T62" fmla="*/ 116 w 811"/>
                    <a:gd name="T63" fmla="*/ 1146 h 1416"/>
                    <a:gd name="T64" fmla="*/ 119 w 811"/>
                    <a:gd name="T65" fmla="*/ 1075 h 1416"/>
                    <a:gd name="T66" fmla="*/ 120 w 811"/>
                    <a:gd name="T67" fmla="*/ 991 h 1416"/>
                    <a:gd name="T68" fmla="*/ 122 w 811"/>
                    <a:gd name="T69" fmla="*/ 918 h 1416"/>
                    <a:gd name="T70" fmla="*/ 122 w 811"/>
                    <a:gd name="T71" fmla="*/ 885 h 1416"/>
                    <a:gd name="T72" fmla="*/ 102 w 811"/>
                    <a:gd name="T73" fmla="*/ 885 h 1416"/>
                    <a:gd name="T74" fmla="*/ 47 w 811"/>
                    <a:gd name="T75" fmla="*/ 866 h 1416"/>
                    <a:gd name="T76" fmla="*/ 3 w 811"/>
                    <a:gd name="T77" fmla="*/ 813 h 1416"/>
                    <a:gd name="T78" fmla="*/ 3 w 811"/>
                    <a:gd name="T79" fmla="*/ 170 h 1416"/>
                    <a:gd name="T80" fmla="*/ 39 w 811"/>
                    <a:gd name="T81" fmla="*/ 95 h 1416"/>
                    <a:gd name="T82" fmla="*/ 101 w 811"/>
                    <a:gd name="T83" fmla="*/ 34 h 1416"/>
                    <a:gd name="T84" fmla="*/ 167 w 811"/>
                    <a:gd name="T85" fmla="*/ 2 h 14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11" h="1416">
                      <a:moveTo>
                        <a:pt x="186" y="0"/>
                      </a:moveTo>
                      <a:lnTo>
                        <a:pt x="187" y="0"/>
                      </a:lnTo>
                      <a:lnTo>
                        <a:pt x="189" y="1"/>
                      </a:lnTo>
                      <a:lnTo>
                        <a:pt x="190" y="1"/>
                      </a:lnTo>
                      <a:lnTo>
                        <a:pt x="210" y="20"/>
                      </a:lnTo>
                      <a:lnTo>
                        <a:pt x="233" y="37"/>
                      </a:lnTo>
                      <a:lnTo>
                        <a:pt x="265" y="55"/>
                      </a:lnTo>
                      <a:lnTo>
                        <a:pt x="299" y="70"/>
                      </a:lnTo>
                      <a:lnTo>
                        <a:pt x="334" y="81"/>
                      </a:lnTo>
                      <a:lnTo>
                        <a:pt x="372" y="88"/>
                      </a:lnTo>
                      <a:lnTo>
                        <a:pt x="412" y="90"/>
                      </a:lnTo>
                      <a:lnTo>
                        <a:pt x="455" y="87"/>
                      </a:lnTo>
                      <a:lnTo>
                        <a:pt x="498" y="79"/>
                      </a:lnTo>
                      <a:lnTo>
                        <a:pt x="538" y="65"/>
                      </a:lnTo>
                      <a:lnTo>
                        <a:pt x="575" y="44"/>
                      </a:lnTo>
                      <a:lnTo>
                        <a:pt x="605" y="24"/>
                      </a:lnTo>
                      <a:lnTo>
                        <a:pt x="633" y="1"/>
                      </a:lnTo>
                      <a:lnTo>
                        <a:pt x="633" y="1"/>
                      </a:lnTo>
                      <a:lnTo>
                        <a:pt x="654" y="6"/>
                      </a:lnTo>
                      <a:lnTo>
                        <a:pt x="678" y="16"/>
                      </a:lnTo>
                      <a:lnTo>
                        <a:pt x="701" y="29"/>
                      </a:lnTo>
                      <a:lnTo>
                        <a:pt x="725" y="46"/>
                      </a:lnTo>
                      <a:lnTo>
                        <a:pt x="747" y="67"/>
                      </a:lnTo>
                      <a:lnTo>
                        <a:pt x="767" y="89"/>
                      </a:lnTo>
                      <a:lnTo>
                        <a:pt x="785" y="115"/>
                      </a:lnTo>
                      <a:lnTo>
                        <a:pt x="799" y="141"/>
                      </a:lnTo>
                      <a:lnTo>
                        <a:pt x="808" y="169"/>
                      </a:lnTo>
                      <a:lnTo>
                        <a:pt x="811" y="197"/>
                      </a:lnTo>
                      <a:lnTo>
                        <a:pt x="811" y="789"/>
                      </a:lnTo>
                      <a:lnTo>
                        <a:pt x="808" y="811"/>
                      </a:lnTo>
                      <a:lnTo>
                        <a:pt x="799" y="831"/>
                      </a:lnTo>
                      <a:lnTo>
                        <a:pt x="785" y="849"/>
                      </a:lnTo>
                      <a:lnTo>
                        <a:pt x="767" y="864"/>
                      </a:lnTo>
                      <a:lnTo>
                        <a:pt x="746" y="876"/>
                      </a:lnTo>
                      <a:lnTo>
                        <a:pt x="722" y="883"/>
                      </a:lnTo>
                      <a:lnTo>
                        <a:pt x="717" y="885"/>
                      </a:lnTo>
                      <a:lnTo>
                        <a:pt x="709" y="887"/>
                      </a:lnTo>
                      <a:lnTo>
                        <a:pt x="702" y="890"/>
                      </a:lnTo>
                      <a:lnTo>
                        <a:pt x="696" y="893"/>
                      </a:lnTo>
                      <a:lnTo>
                        <a:pt x="692" y="894"/>
                      </a:lnTo>
                      <a:lnTo>
                        <a:pt x="692" y="899"/>
                      </a:lnTo>
                      <a:lnTo>
                        <a:pt x="692" y="913"/>
                      </a:lnTo>
                      <a:lnTo>
                        <a:pt x="692" y="930"/>
                      </a:lnTo>
                      <a:lnTo>
                        <a:pt x="694" y="954"/>
                      </a:lnTo>
                      <a:lnTo>
                        <a:pt x="694" y="979"/>
                      </a:lnTo>
                      <a:lnTo>
                        <a:pt x="694" y="1008"/>
                      </a:lnTo>
                      <a:lnTo>
                        <a:pt x="694" y="1038"/>
                      </a:lnTo>
                      <a:lnTo>
                        <a:pt x="694" y="1067"/>
                      </a:lnTo>
                      <a:lnTo>
                        <a:pt x="695" y="1095"/>
                      </a:lnTo>
                      <a:lnTo>
                        <a:pt x="695" y="1121"/>
                      </a:lnTo>
                      <a:lnTo>
                        <a:pt x="695" y="1143"/>
                      </a:lnTo>
                      <a:lnTo>
                        <a:pt x="695" y="1160"/>
                      </a:lnTo>
                      <a:lnTo>
                        <a:pt x="695" y="1171"/>
                      </a:lnTo>
                      <a:lnTo>
                        <a:pt x="695" y="1175"/>
                      </a:lnTo>
                      <a:lnTo>
                        <a:pt x="695" y="1333"/>
                      </a:lnTo>
                      <a:lnTo>
                        <a:pt x="692" y="1352"/>
                      </a:lnTo>
                      <a:lnTo>
                        <a:pt x="686" y="1369"/>
                      </a:lnTo>
                      <a:lnTo>
                        <a:pt x="675" y="1384"/>
                      </a:lnTo>
                      <a:lnTo>
                        <a:pt x="660" y="1395"/>
                      </a:lnTo>
                      <a:lnTo>
                        <a:pt x="642" y="1404"/>
                      </a:lnTo>
                      <a:lnTo>
                        <a:pt x="622" y="1410"/>
                      </a:lnTo>
                      <a:lnTo>
                        <a:pt x="601" y="1415"/>
                      </a:lnTo>
                      <a:lnTo>
                        <a:pt x="577" y="1416"/>
                      </a:lnTo>
                      <a:lnTo>
                        <a:pt x="559" y="1416"/>
                      </a:lnTo>
                      <a:lnTo>
                        <a:pt x="535" y="1414"/>
                      </a:lnTo>
                      <a:lnTo>
                        <a:pt x="512" y="1409"/>
                      </a:lnTo>
                      <a:lnTo>
                        <a:pt x="496" y="1400"/>
                      </a:lnTo>
                      <a:lnTo>
                        <a:pt x="481" y="1389"/>
                      </a:lnTo>
                      <a:lnTo>
                        <a:pt x="471" y="1373"/>
                      </a:lnTo>
                      <a:lnTo>
                        <a:pt x="465" y="1355"/>
                      </a:lnTo>
                      <a:lnTo>
                        <a:pt x="463" y="1333"/>
                      </a:lnTo>
                      <a:lnTo>
                        <a:pt x="463" y="1012"/>
                      </a:lnTo>
                      <a:lnTo>
                        <a:pt x="406" y="1012"/>
                      </a:lnTo>
                      <a:lnTo>
                        <a:pt x="406" y="1325"/>
                      </a:lnTo>
                      <a:lnTo>
                        <a:pt x="403" y="1342"/>
                      </a:lnTo>
                      <a:lnTo>
                        <a:pt x="395" y="1359"/>
                      </a:lnTo>
                      <a:lnTo>
                        <a:pt x="383" y="1372"/>
                      </a:lnTo>
                      <a:lnTo>
                        <a:pt x="367" y="1386"/>
                      </a:lnTo>
                      <a:lnTo>
                        <a:pt x="348" y="1396"/>
                      </a:lnTo>
                      <a:lnTo>
                        <a:pt x="328" y="1405"/>
                      </a:lnTo>
                      <a:lnTo>
                        <a:pt x="306" y="1410"/>
                      </a:lnTo>
                      <a:lnTo>
                        <a:pt x="284" y="1415"/>
                      </a:lnTo>
                      <a:lnTo>
                        <a:pt x="262" y="1416"/>
                      </a:lnTo>
                      <a:lnTo>
                        <a:pt x="244" y="1416"/>
                      </a:lnTo>
                      <a:lnTo>
                        <a:pt x="220" y="1414"/>
                      </a:lnTo>
                      <a:lnTo>
                        <a:pt x="197" y="1409"/>
                      </a:lnTo>
                      <a:lnTo>
                        <a:pt x="176" y="1401"/>
                      </a:lnTo>
                      <a:lnTo>
                        <a:pt x="155" y="1391"/>
                      </a:lnTo>
                      <a:lnTo>
                        <a:pt x="140" y="1378"/>
                      </a:lnTo>
                      <a:lnTo>
                        <a:pt x="127" y="1362"/>
                      </a:lnTo>
                      <a:lnTo>
                        <a:pt x="119" y="1345"/>
                      </a:lnTo>
                      <a:lnTo>
                        <a:pt x="116" y="1325"/>
                      </a:lnTo>
                      <a:lnTo>
                        <a:pt x="116" y="1176"/>
                      </a:lnTo>
                      <a:lnTo>
                        <a:pt x="116" y="1173"/>
                      </a:lnTo>
                      <a:lnTo>
                        <a:pt x="116" y="1162"/>
                      </a:lnTo>
                      <a:lnTo>
                        <a:pt x="116" y="1146"/>
                      </a:lnTo>
                      <a:lnTo>
                        <a:pt x="117" y="1126"/>
                      </a:lnTo>
                      <a:lnTo>
                        <a:pt x="117" y="1102"/>
                      </a:lnTo>
                      <a:lnTo>
                        <a:pt x="119" y="1075"/>
                      </a:lnTo>
                      <a:lnTo>
                        <a:pt x="119" y="1047"/>
                      </a:lnTo>
                      <a:lnTo>
                        <a:pt x="120" y="1018"/>
                      </a:lnTo>
                      <a:lnTo>
                        <a:pt x="120" y="991"/>
                      </a:lnTo>
                      <a:lnTo>
                        <a:pt x="121" y="963"/>
                      </a:lnTo>
                      <a:lnTo>
                        <a:pt x="121" y="938"/>
                      </a:lnTo>
                      <a:lnTo>
                        <a:pt x="122" y="918"/>
                      </a:lnTo>
                      <a:lnTo>
                        <a:pt x="122" y="902"/>
                      </a:lnTo>
                      <a:lnTo>
                        <a:pt x="122" y="890"/>
                      </a:lnTo>
                      <a:lnTo>
                        <a:pt x="122" y="885"/>
                      </a:lnTo>
                      <a:lnTo>
                        <a:pt x="117" y="885"/>
                      </a:lnTo>
                      <a:lnTo>
                        <a:pt x="110" y="885"/>
                      </a:lnTo>
                      <a:lnTo>
                        <a:pt x="102" y="885"/>
                      </a:lnTo>
                      <a:lnTo>
                        <a:pt x="96" y="885"/>
                      </a:lnTo>
                      <a:lnTo>
                        <a:pt x="69" y="877"/>
                      </a:lnTo>
                      <a:lnTo>
                        <a:pt x="47" y="866"/>
                      </a:lnTo>
                      <a:lnTo>
                        <a:pt x="27" y="851"/>
                      </a:lnTo>
                      <a:lnTo>
                        <a:pt x="12" y="833"/>
                      </a:lnTo>
                      <a:lnTo>
                        <a:pt x="3" y="813"/>
                      </a:lnTo>
                      <a:lnTo>
                        <a:pt x="0" y="789"/>
                      </a:lnTo>
                      <a:lnTo>
                        <a:pt x="0" y="197"/>
                      </a:lnTo>
                      <a:lnTo>
                        <a:pt x="3" y="170"/>
                      </a:lnTo>
                      <a:lnTo>
                        <a:pt x="11" y="145"/>
                      </a:lnTo>
                      <a:lnTo>
                        <a:pt x="23" y="119"/>
                      </a:lnTo>
                      <a:lnTo>
                        <a:pt x="39" y="95"/>
                      </a:lnTo>
                      <a:lnTo>
                        <a:pt x="58" y="72"/>
                      </a:lnTo>
                      <a:lnTo>
                        <a:pt x="79" y="52"/>
                      </a:lnTo>
                      <a:lnTo>
                        <a:pt x="101" y="34"/>
                      </a:lnTo>
                      <a:lnTo>
                        <a:pt x="123" y="20"/>
                      </a:lnTo>
                      <a:lnTo>
                        <a:pt x="145" y="9"/>
                      </a:lnTo>
                      <a:lnTo>
                        <a:pt x="167" y="2"/>
                      </a:lnTo>
                      <a:lnTo>
                        <a:pt x="18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514337"/>
                  <a:endParaRPr lang="en-US" sz="1100" kern="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150" name="Freeform 90"/>
                <p:cNvSpPr>
                  <a:spLocks/>
                </p:cNvSpPr>
                <p:nvPr/>
              </p:nvSpPr>
              <p:spPr bwMode="auto">
                <a:xfrm>
                  <a:off x="7966265" y="4762039"/>
                  <a:ext cx="42766" cy="52726"/>
                </a:xfrm>
                <a:custGeom>
                  <a:avLst/>
                  <a:gdLst>
                    <a:gd name="T0" fmla="*/ 227 w 456"/>
                    <a:gd name="T1" fmla="*/ 0 h 452"/>
                    <a:gd name="T2" fmla="*/ 264 w 456"/>
                    <a:gd name="T3" fmla="*/ 2 h 452"/>
                    <a:gd name="T4" fmla="*/ 300 w 456"/>
                    <a:gd name="T5" fmla="*/ 11 h 452"/>
                    <a:gd name="T6" fmla="*/ 333 w 456"/>
                    <a:gd name="T7" fmla="*/ 24 h 452"/>
                    <a:gd name="T8" fmla="*/ 362 w 456"/>
                    <a:gd name="T9" fmla="*/ 43 h 452"/>
                    <a:gd name="T10" fmla="*/ 388 w 456"/>
                    <a:gd name="T11" fmla="*/ 65 h 452"/>
                    <a:gd name="T12" fmla="*/ 411 w 456"/>
                    <a:gd name="T13" fmla="*/ 92 h 452"/>
                    <a:gd name="T14" fmla="*/ 430 w 456"/>
                    <a:gd name="T15" fmla="*/ 122 h 452"/>
                    <a:gd name="T16" fmla="*/ 443 w 456"/>
                    <a:gd name="T17" fmla="*/ 154 h 452"/>
                    <a:gd name="T18" fmla="*/ 452 w 456"/>
                    <a:gd name="T19" fmla="*/ 189 h 452"/>
                    <a:gd name="T20" fmla="*/ 456 w 456"/>
                    <a:gd name="T21" fmla="*/ 226 h 452"/>
                    <a:gd name="T22" fmla="*/ 452 w 456"/>
                    <a:gd name="T23" fmla="*/ 261 h 452"/>
                    <a:gd name="T24" fmla="*/ 444 w 456"/>
                    <a:gd name="T25" fmla="*/ 295 h 452"/>
                    <a:gd name="T26" fmla="*/ 431 w 456"/>
                    <a:gd name="T27" fmla="*/ 327 h 452"/>
                    <a:gd name="T28" fmla="*/ 413 w 456"/>
                    <a:gd name="T29" fmla="*/ 356 h 452"/>
                    <a:gd name="T30" fmla="*/ 392 w 456"/>
                    <a:gd name="T31" fmla="*/ 381 h 452"/>
                    <a:gd name="T32" fmla="*/ 367 w 456"/>
                    <a:gd name="T33" fmla="*/ 404 h 452"/>
                    <a:gd name="T34" fmla="*/ 336 w 456"/>
                    <a:gd name="T35" fmla="*/ 424 h 452"/>
                    <a:gd name="T36" fmla="*/ 302 w 456"/>
                    <a:gd name="T37" fmla="*/ 439 h 452"/>
                    <a:gd name="T38" fmla="*/ 267 w 456"/>
                    <a:gd name="T39" fmla="*/ 448 h 452"/>
                    <a:gd name="T40" fmla="*/ 227 w 456"/>
                    <a:gd name="T41" fmla="*/ 452 h 452"/>
                    <a:gd name="T42" fmla="*/ 189 w 456"/>
                    <a:gd name="T43" fmla="*/ 448 h 452"/>
                    <a:gd name="T44" fmla="*/ 154 w 456"/>
                    <a:gd name="T45" fmla="*/ 439 h 452"/>
                    <a:gd name="T46" fmla="*/ 119 w 456"/>
                    <a:gd name="T47" fmla="*/ 424 h 452"/>
                    <a:gd name="T48" fmla="*/ 89 w 456"/>
                    <a:gd name="T49" fmla="*/ 404 h 452"/>
                    <a:gd name="T50" fmla="*/ 64 w 456"/>
                    <a:gd name="T51" fmla="*/ 381 h 452"/>
                    <a:gd name="T52" fmla="*/ 42 w 456"/>
                    <a:gd name="T53" fmla="*/ 356 h 452"/>
                    <a:gd name="T54" fmla="*/ 25 w 456"/>
                    <a:gd name="T55" fmla="*/ 327 h 452"/>
                    <a:gd name="T56" fmla="*/ 11 w 456"/>
                    <a:gd name="T57" fmla="*/ 295 h 452"/>
                    <a:gd name="T58" fmla="*/ 4 w 456"/>
                    <a:gd name="T59" fmla="*/ 261 h 452"/>
                    <a:gd name="T60" fmla="*/ 0 w 456"/>
                    <a:gd name="T61" fmla="*/ 226 h 452"/>
                    <a:gd name="T62" fmla="*/ 4 w 456"/>
                    <a:gd name="T63" fmla="*/ 189 h 452"/>
                    <a:gd name="T64" fmla="*/ 13 w 456"/>
                    <a:gd name="T65" fmla="*/ 154 h 452"/>
                    <a:gd name="T66" fmla="*/ 26 w 456"/>
                    <a:gd name="T67" fmla="*/ 122 h 452"/>
                    <a:gd name="T68" fmla="*/ 44 w 456"/>
                    <a:gd name="T69" fmla="*/ 92 h 452"/>
                    <a:gd name="T70" fmla="*/ 67 w 456"/>
                    <a:gd name="T71" fmla="*/ 65 h 452"/>
                    <a:gd name="T72" fmla="*/ 93 w 456"/>
                    <a:gd name="T73" fmla="*/ 43 h 452"/>
                    <a:gd name="T74" fmla="*/ 123 w 456"/>
                    <a:gd name="T75" fmla="*/ 24 h 452"/>
                    <a:gd name="T76" fmla="*/ 156 w 456"/>
                    <a:gd name="T77" fmla="*/ 11 h 452"/>
                    <a:gd name="T78" fmla="*/ 190 w 456"/>
                    <a:gd name="T79" fmla="*/ 2 h 452"/>
                    <a:gd name="T80" fmla="*/ 227 w 456"/>
                    <a:gd name="T81" fmla="*/ 0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56" h="452">
                      <a:moveTo>
                        <a:pt x="227" y="0"/>
                      </a:moveTo>
                      <a:lnTo>
                        <a:pt x="264" y="2"/>
                      </a:lnTo>
                      <a:lnTo>
                        <a:pt x="300" y="11"/>
                      </a:lnTo>
                      <a:lnTo>
                        <a:pt x="333" y="24"/>
                      </a:lnTo>
                      <a:lnTo>
                        <a:pt x="362" y="43"/>
                      </a:lnTo>
                      <a:lnTo>
                        <a:pt x="388" y="65"/>
                      </a:lnTo>
                      <a:lnTo>
                        <a:pt x="411" y="92"/>
                      </a:lnTo>
                      <a:lnTo>
                        <a:pt x="430" y="122"/>
                      </a:lnTo>
                      <a:lnTo>
                        <a:pt x="443" y="154"/>
                      </a:lnTo>
                      <a:lnTo>
                        <a:pt x="452" y="189"/>
                      </a:lnTo>
                      <a:lnTo>
                        <a:pt x="456" y="226"/>
                      </a:lnTo>
                      <a:lnTo>
                        <a:pt x="452" y="261"/>
                      </a:lnTo>
                      <a:lnTo>
                        <a:pt x="444" y="295"/>
                      </a:lnTo>
                      <a:lnTo>
                        <a:pt x="431" y="327"/>
                      </a:lnTo>
                      <a:lnTo>
                        <a:pt x="413" y="356"/>
                      </a:lnTo>
                      <a:lnTo>
                        <a:pt x="392" y="381"/>
                      </a:lnTo>
                      <a:lnTo>
                        <a:pt x="367" y="404"/>
                      </a:lnTo>
                      <a:lnTo>
                        <a:pt x="336" y="424"/>
                      </a:lnTo>
                      <a:lnTo>
                        <a:pt x="302" y="439"/>
                      </a:lnTo>
                      <a:lnTo>
                        <a:pt x="267" y="448"/>
                      </a:lnTo>
                      <a:lnTo>
                        <a:pt x="227" y="452"/>
                      </a:lnTo>
                      <a:lnTo>
                        <a:pt x="189" y="448"/>
                      </a:lnTo>
                      <a:lnTo>
                        <a:pt x="154" y="439"/>
                      </a:lnTo>
                      <a:lnTo>
                        <a:pt x="119" y="424"/>
                      </a:lnTo>
                      <a:lnTo>
                        <a:pt x="89" y="404"/>
                      </a:lnTo>
                      <a:lnTo>
                        <a:pt x="64" y="381"/>
                      </a:lnTo>
                      <a:lnTo>
                        <a:pt x="42" y="356"/>
                      </a:lnTo>
                      <a:lnTo>
                        <a:pt x="25" y="327"/>
                      </a:lnTo>
                      <a:lnTo>
                        <a:pt x="11" y="295"/>
                      </a:lnTo>
                      <a:lnTo>
                        <a:pt x="4" y="261"/>
                      </a:lnTo>
                      <a:lnTo>
                        <a:pt x="0" y="226"/>
                      </a:lnTo>
                      <a:lnTo>
                        <a:pt x="4" y="189"/>
                      </a:lnTo>
                      <a:lnTo>
                        <a:pt x="13" y="154"/>
                      </a:lnTo>
                      <a:lnTo>
                        <a:pt x="26" y="122"/>
                      </a:lnTo>
                      <a:lnTo>
                        <a:pt x="44" y="92"/>
                      </a:lnTo>
                      <a:lnTo>
                        <a:pt x="67" y="65"/>
                      </a:lnTo>
                      <a:lnTo>
                        <a:pt x="93" y="43"/>
                      </a:lnTo>
                      <a:lnTo>
                        <a:pt x="123" y="24"/>
                      </a:lnTo>
                      <a:lnTo>
                        <a:pt x="156" y="11"/>
                      </a:lnTo>
                      <a:lnTo>
                        <a:pt x="190" y="2"/>
                      </a:lnTo>
                      <a:lnTo>
                        <a:pt x="22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514337"/>
                  <a:endParaRPr lang="en-US" sz="1100" kern="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151" name="Freeform 91"/>
                <p:cNvSpPr>
                  <a:spLocks/>
                </p:cNvSpPr>
                <p:nvPr/>
              </p:nvSpPr>
              <p:spPr bwMode="auto">
                <a:xfrm>
                  <a:off x="7949494" y="4816833"/>
                  <a:ext cx="75469" cy="162314"/>
                </a:xfrm>
                <a:custGeom>
                  <a:avLst/>
                  <a:gdLst>
                    <a:gd name="T0" fmla="*/ 189 w 811"/>
                    <a:gd name="T1" fmla="*/ 1 h 1416"/>
                    <a:gd name="T2" fmla="*/ 233 w 811"/>
                    <a:gd name="T3" fmla="*/ 37 h 1416"/>
                    <a:gd name="T4" fmla="*/ 335 w 811"/>
                    <a:gd name="T5" fmla="*/ 81 h 1416"/>
                    <a:gd name="T6" fmla="*/ 456 w 811"/>
                    <a:gd name="T7" fmla="*/ 87 h 1416"/>
                    <a:gd name="T8" fmla="*/ 577 w 811"/>
                    <a:gd name="T9" fmla="*/ 44 h 1416"/>
                    <a:gd name="T10" fmla="*/ 635 w 811"/>
                    <a:gd name="T11" fmla="*/ 1 h 1416"/>
                    <a:gd name="T12" fmla="*/ 702 w 811"/>
                    <a:gd name="T13" fmla="*/ 29 h 1416"/>
                    <a:gd name="T14" fmla="*/ 768 w 811"/>
                    <a:gd name="T15" fmla="*/ 89 h 1416"/>
                    <a:gd name="T16" fmla="*/ 808 w 811"/>
                    <a:gd name="T17" fmla="*/ 169 h 1416"/>
                    <a:gd name="T18" fmla="*/ 808 w 811"/>
                    <a:gd name="T19" fmla="*/ 811 h 1416"/>
                    <a:gd name="T20" fmla="*/ 768 w 811"/>
                    <a:gd name="T21" fmla="*/ 864 h 1416"/>
                    <a:gd name="T22" fmla="*/ 718 w 811"/>
                    <a:gd name="T23" fmla="*/ 885 h 1416"/>
                    <a:gd name="T24" fmla="*/ 696 w 811"/>
                    <a:gd name="T25" fmla="*/ 893 h 1416"/>
                    <a:gd name="T26" fmla="*/ 693 w 811"/>
                    <a:gd name="T27" fmla="*/ 913 h 1416"/>
                    <a:gd name="T28" fmla="*/ 694 w 811"/>
                    <a:gd name="T29" fmla="*/ 979 h 1416"/>
                    <a:gd name="T30" fmla="*/ 694 w 811"/>
                    <a:gd name="T31" fmla="*/ 1067 h 1416"/>
                    <a:gd name="T32" fmla="*/ 695 w 811"/>
                    <a:gd name="T33" fmla="*/ 1143 h 1416"/>
                    <a:gd name="T34" fmla="*/ 695 w 811"/>
                    <a:gd name="T35" fmla="*/ 1175 h 1416"/>
                    <a:gd name="T36" fmla="*/ 686 w 811"/>
                    <a:gd name="T37" fmla="*/ 1369 h 1416"/>
                    <a:gd name="T38" fmla="*/ 643 w 811"/>
                    <a:gd name="T39" fmla="*/ 1404 h 1416"/>
                    <a:gd name="T40" fmla="*/ 578 w 811"/>
                    <a:gd name="T41" fmla="*/ 1416 h 1416"/>
                    <a:gd name="T42" fmla="*/ 513 w 811"/>
                    <a:gd name="T43" fmla="*/ 1409 h 1416"/>
                    <a:gd name="T44" fmla="*/ 471 w 811"/>
                    <a:gd name="T45" fmla="*/ 1373 h 1416"/>
                    <a:gd name="T46" fmla="*/ 464 w 811"/>
                    <a:gd name="T47" fmla="*/ 1012 h 1416"/>
                    <a:gd name="T48" fmla="*/ 403 w 811"/>
                    <a:gd name="T49" fmla="*/ 1342 h 1416"/>
                    <a:gd name="T50" fmla="*/ 367 w 811"/>
                    <a:gd name="T51" fmla="*/ 1386 h 1416"/>
                    <a:gd name="T52" fmla="*/ 307 w 811"/>
                    <a:gd name="T53" fmla="*/ 1410 h 1416"/>
                    <a:gd name="T54" fmla="*/ 245 w 811"/>
                    <a:gd name="T55" fmla="*/ 1416 h 1416"/>
                    <a:gd name="T56" fmla="*/ 176 w 811"/>
                    <a:gd name="T57" fmla="*/ 1401 h 1416"/>
                    <a:gd name="T58" fmla="*/ 127 w 811"/>
                    <a:gd name="T59" fmla="*/ 1362 h 1416"/>
                    <a:gd name="T60" fmla="*/ 117 w 811"/>
                    <a:gd name="T61" fmla="*/ 1176 h 1416"/>
                    <a:gd name="T62" fmla="*/ 117 w 811"/>
                    <a:gd name="T63" fmla="*/ 1146 h 1416"/>
                    <a:gd name="T64" fmla="*/ 118 w 811"/>
                    <a:gd name="T65" fmla="*/ 1075 h 1416"/>
                    <a:gd name="T66" fmla="*/ 120 w 811"/>
                    <a:gd name="T67" fmla="*/ 991 h 1416"/>
                    <a:gd name="T68" fmla="*/ 122 w 811"/>
                    <a:gd name="T69" fmla="*/ 918 h 1416"/>
                    <a:gd name="T70" fmla="*/ 122 w 811"/>
                    <a:gd name="T71" fmla="*/ 885 h 1416"/>
                    <a:gd name="T72" fmla="*/ 102 w 811"/>
                    <a:gd name="T73" fmla="*/ 885 h 1416"/>
                    <a:gd name="T74" fmla="*/ 47 w 811"/>
                    <a:gd name="T75" fmla="*/ 866 h 1416"/>
                    <a:gd name="T76" fmla="*/ 4 w 811"/>
                    <a:gd name="T77" fmla="*/ 813 h 1416"/>
                    <a:gd name="T78" fmla="*/ 4 w 811"/>
                    <a:gd name="T79" fmla="*/ 170 h 1416"/>
                    <a:gd name="T80" fmla="*/ 40 w 811"/>
                    <a:gd name="T81" fmla="*/ 95 h 1416"/>
                    <a:gd name="T82" fmla="*/ 101 w 811"/>
                    <a:gd name="T83" fmla="*/ 34 h 1416"/>
                    <a:gd name="T84" fmla="*/ 167 w 811"/>
                    <a:gd name="T85" fmla="*/ 2 h 14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11" h="1416">
                      <a:moveTo>
                        <a:pt x="186" y="0"/>
                      </a:moveTo>
                      <a:lnTo>
                        <a:pt x="187" y="0"/>
                      </a:lnTo>
                      <a:lnTo>
                        <a:pt x="189" y="1"/>
                      </a:lnTo>
                      <a:lnTo>
                        <a:pt x="191" y="1"/>
                      </a:lnTo>
                      <a:lnTo>
                        <a:pt x="211" y="20"/>
                      </a:lnTo>
                      <a:lnTo>
                        <a:pt x="233" y="37"/>
                      </a:lnTo>
                      <a:lnTo>
                        <a:pt x="266" y="55"/>
                      </a:lnTo>
                      <a:lnTo>
                        <a:pt x="299" y="70"/>
                      </a:lnTo>
                      <a:lnTo>
                        <a:pt x="335" y="81"/>
                      </a:lnTo>
                      <a:lnTo>
                        <a:pt x="373" y="88"/>
                      </a:lnTo>
                      <a:lnTo>
                        <a:pt x="412" y="90"/>
                      </a:lnTo>
                      <a:lnTo>
                        <a:pt x="456" y="87"/>
                      </a:lnTo>
                      <a:lnTo>
                        <a:pt x="498" y="79"/>
                      </a:lnTo>
                      <a:lnTo>
                        <a:pt x="539" y="65"/>
                      </a:lnTo>
                      <a:lnTo>
                        <a:pt x="577" y="44"/>
                      </a:lnTo>
                      <a:lnTo>
                        <a:pt x="606" y="24"/>
                      </a:lnTo>
                      <a:lnTo>
                        <a:pt x="634" y="1"/>
                      </a:lnTo>
                      <a:lnTo>
                        <a:pt x="635" y="1"/>
                      </a:lnTo>
                      <a:lnTo>
                        <a:pt x="656" y="6"/>
                      </a:lnTo>
                      <a:lnTo>
                        <a:pt x="678" y="16"/>
                      </a:lnTo>
                      <a:lnTo>
                        <a:pt x="702" y="29"/>
                      </a:lnTo>
                      <a:lnTo>
                        <a:pt x="725" y="46"/>
                      </a:lnTo>
                      <a:lnTo>
                        <a:pt x="748" y="67"/>
                      </a:lnTo>
                      <a:lnTo>
                        <a:pt x="768" y="89"/>
                      </a:lnTo>
                      <a:lnTo>
                        <a:pt x="786" y="115"/>
                      </a:lnTo>
                      <a:lnTo>
                        <a:pt x="799" y="141"/>
                      </a:lnTo>
                      <a:lnTo>
                        <a:pt x="808" y="169"/>
                      </a:lnTo>
                      <a:lnTo>
                        <a:pt x="811" y="197"/>
                      </a:lnTo>
                      <a:lnTo>
                        <a:pt x="811" y="789"/>
                      </a:lnTo>
                      <a:lnTo>
                        <a:pt x="808" y="811"/>
                      </a:lnTo>
                      <a:lnTo>
                        <a:pt x="799" y="831"/>
                      </a:lnTo>
                      <a:lnTo>
                        <a:pt x="786" y="849"/>
                      </a:lnTo>
                      <a:lnTo>
                        <a:pt x="768" y="864"/>
                      </a:lnTo>
                      <a:lnTo>
                        <a:pt x="747" y="876"/>
                      </a:lnTo>
                      <a:lnTo>
                        <a:pt x="722" y="883"/>
                      </a:lnTo>
                      <a:lnTo>
                        <a:pt x="718" y="885"/>
                      </a:lnTo>
                      <a:lnTo>
                        <a:pt x="710" y="887"/>
                      </a:lnTo>
                      <a:lnTo>
                        <a:pt x="703" y="890"/>
                      </a:lnTo>
                      <a:lnTo>
                        <a:pt x="696" y="893"/>
                      </a:lnTo>
                      <a:lnTo>
                        <a:pt x="693" y="894"/>
                      </a:lnTo>
                      <a:lnTo>
                        <a:pt x="693" y="899"/>
                      </a:lnTo>
                      <a:lnTo>
                        <a:pt x="693" y="913"/>
                      </a:lnTo>
                      <a:lnTo>
                        <a:pt x="693" y="930"/>
                      </a:lnTo>
                      <a:lnTo>
                        <a:pt x="694" y="954"/>
                      </a:lnTo>
                      <a:lnTo>
                        <a:pt x="694" y="979"/>
                      </a:lnTo>
                      <a:lnTo>
                        <a:pt x="694" y="1008"/>
                      </a:lnTo>
                      <a:lnTo>
                        <a:pt x="694" y="1038"/>
                      </a:lnTo>
                      <a:lnTo>
                        <a:pt x="694" y="1067"/>
                      </a:lnTo>
                      <a:lnTo>
                        <a:pt x="695" y="1095"/>
                      </a:lnTo>
                      <a:lnTo>
                        <a:pt x="695" y="1121"/>
                      </a:lnTo>
                      <a:lnTo>
                        <a:pt x="695" y="1143"/>
                      </a:lnTo>
                      <a:lnTo>
                        <a:pt x="695" y="1160"/>
                      </a:lnTo>
                      <a:lnTo>
                        <a:pt x="695" y="1171"/>
                      </a:lnTo>
                      <a:lnTo>
                        <a:pt x="695" y="1175"/>
                      </a:lnTo>
                      <a:lnTo>
                        <a:pt x="695" y="1333"/>
                      </a:lnTo>
                      <a:lnTo>
                        <a:pt x="693" y="1352"/>
                      </a:lnTo>
                      <a:lnTo>
                        <a:pt x="686" y="1369"/>
                      </a:lnTo>
                      <a:lnTo>
                        <a:pt x="675" y="1384"/>
                      </a:lnTo>
                      <a:lnTo>
                        <a:pt x="660" y="1395"/>
                      </a:lnTo>
                      <a:lnTo>
                        <a:pt x="643" y="1404"/>
                      </a:lnTo>
                      <a:lnTo>
                        <a:pt x="622" y="1410"/>
                      </a:lnTo>
                      <a:lnTo>
                        <a:pt x="601" y="1415"/>
                      </a:lnTo>
                      <a:lnTo>
                        <a:pt x="578" y="1416"/>
                      </a:lnTo>
                      <a:lnTo>
                        <a:pt x="560" y="1416"/>
                      </a:lnTo>
                      <a:lnTo>
                        <a:pt x="535" y="1414"/>
                      </a:lnTo>
                      <a:lnTo>
                        <a:pt x="513" y="1409"/>
                      </a:lnTo>
                      <a:lnTo>
                        <a:pt x="496" y="1400"/>
                      </a:lnTo>
                      <a:lnTo>
                        <a:pt x="481" y="1389"/>
                      </a:lnTo>
                      <a:lnTo>
                        <a:pt x="471" y="1373"/>
                      </a:lnTo>
                      <a:lnTo>
                        <a:pt x="466" y="1355"/>
                      </a:lnTo>
                      <a:lnTo>
                        <a:pt x="464" y="1333"/>
                      </a:lnTo>
                      <a:lnTo>
                        <a:pt x="464" y="1012"/>
                      </a:lnTo>
                      <a:lnTo>
                        <a:pt x="405" y="1012"/>
                      </a:lnTo>
                      <a:lnTo>
                        <a:pt x="405" y="1325"/>
                      </a:lnTo>
                      <a:lnTo>
                        <a:pt x="403" y="1342"/>
                      </a:lnTo>
                      <a:lnTo>
                        <a:pt x="395" y="1359"/>
                      </a:lnTo>
                      <a:lnTo>
                        <a:pt x="383" y="1372"/>
                      </a:lnTo>
                      <a:lnTo>
                        <a:pt x="367" y="1386"/>
                      </a:lnTo>
                      <a:lnTo>
                        <a:pt x="348" y="1396"/>
                      </a:lnTo>
                      <a:lnTo>
                        <a:pt x="328" y="1405"/>
                      </a:lnTo>
                      <a:lnTo>
                        <a:pt x="307" y="1410"/>
                      </a:lnTo>
                      <a:lnTo>
                        <a:pt x="285" y="1415"/>
                      </a:lnTo>
                      <a:lnTo>
                        <a:pt x="262" y="1416"/>
                      </a:lnTo>
                      <a:lnTo>
                        <a:pt x="245" y="1416"/>
                      </a:lnTo>
                      <a:lnTo>
                        <a:pt x="221" y="1414"/>
                      </a:lnTo>
                      <a:lnTo>
                        <a:pt x="197" y="1409"/>
                      </a:lnTo>
                      <a:lnTo>
                        <a:pt x="176" y="1401"/>
                      </a:lnTo>
                      <a:lnTo>
                        <a:pt x="156" y="1391"/>
                      </a:lnTo>
                      <a:lnTo>
                        <a:pt x="140" y="1378"/>
                      </a:lnTo>
                      <a:lnTo>
                        <a:pt x="127" y="1362"/>
                      </a:lnTo>
                      <a:lnTo>
                        <a:pt x="119" y="1345"/>
                      </a:lnTo>
                      <a:lnTo>
                        <a:pt x="117" y="1325"/>
                      </a:lnTo>
                      <a:lnTo>
                        <a:pt x="117" y="1176"/>
                      </a:lnTo>
                      <a:lnTo>
                        <a:pt x="117" y="1173"/>
                      </a:lnTo>
                      <a:lnTo>
                        <a:pt x="117" y="1162"/>
                      </a:lnTo>
                      <a:lnTo>
                        <a:pt x="117" y="1146"/>
                      </a:lnTo>
                      <a:lnTo>
                        <a:pt x="117" y="1126"/>
                      </a:lnTo>
                      <a:lnTo>
                        <a:pt x="118" y="1102"/>
                      </a:lnTo>
                      <a:lnTo>
                        <a:pt x="118" y="1075"/>
                      </a:lnTo>
                      <a:lnTo>
                        <a:pt x="119" y="1047"/>
                      </a:lnTo>
                      <a:lnTo>
                        <a:pt x="120" y="1018"/>
                      </a:lnTo>
                      <a:lnTo>
                        <a:pt x="120" y="991"/>
                      </a:lnTo>
                      <a:lnTo>
                        <a:pt x="121" y="963"/>
                      </a:lnTo>
                      <a:lnTo>
                        <a:pt x="121" y="938"/>
                      </a:lnTo>
                      <a:lnTo>
                        <a:pt x="122" y="918"/>
                      </a:lnTo>
                      <a:lnTo>
                        <a:pt x="122" y="902"/>
                      </a:lnTo>
                      <a:lnTo>
                        <a:pt x="122" y="890"/>
                      </a:lnTo>
                      <a:lnTo>
                        <a:pt x="122" y="885"/>
                      </a:lnTo>
                      <a:lnTo>
                        <a:pt x="118" y="885"/>
                      </a:lnTo>
                      <a:lnTo>
                        <a:pt x="110" y="885"/>
                      </a:lnTo>
                      <a:lnTo>
                        <a:pt x="102" y="885"/>
                      </a:lnTo>
                      <a:lnTo>
                        <a:pt x="96" y="885"/>
                      </a:lnTo>
                      <a:lnTo>
                        <a:pt x="70" y="877"/>
                      </a:lnTo>
                      <a:lnTo>
                        <a:pt x="47" y="866"/>
                      </a:lnTo>
                      <a:lnTo>
                        <a:pt x="27" y="851"/>
                      </a:lnTo>
                      <a:lnTo>
                        <a:pt x="13" y="833"/>
                      </a:lnTo>
                      <a:lnTo>
                        <a:pt x="4" y="813"/>
                      </a:lnTo>
                      <a:lnTo>
                        <a:pt x="0" y="789"/>
                      </a:lnTo>
                      <a:lnTo>
                        <a:pt x="0" y="197"/>
                      </a:lnTo>
                      <a:lnTo>
                        <a:pt x="4" y="170"/>
                      </a:lnTo>
                      <a:lnTo>
                        <a:pt x="12" y="145"/>
                      </a:lnTo>
                      <a:lnTo>
                        <a:pt x="24" y="119"/>
                      </a:lnTo>
                      <a:lnTo>
                        <a:pt x="40" y="95"/>
                      </a:lnTo>
                      <a:lnTo>
                        <a:pt x="59" y="72"/>
                      </a:lnTo>
                      <a:lnTo>
                        <a:pt x="80" y="52"/>
                      </a:lnTo>
                      <a:lnTo>
                        <a:pt x="101" y="34"/>
                      </a:lnTo>
                      <a:lnTo>
                        <a:pt x="123" y="20"/>
                      </a:lnTo>
                      <a:lnTo>
                        <a:pt x="146" y="9"/>
                      </a:lnTo>
                      <a:lnTo>
                        <a:pt x="167" y="2"/>
                      </a:lnTo>
                      <a:lnTo>
                        <a:pt x="18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514337"/>
                  <a:endParaRPr lang="en-US" sz="1100" kern="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141" name="Group 140"/>
              <p:cNvGrpSpPr>
                <a:grpSpLocks noChangeAspect="1"/>
              </p:cNvGrpSpPr>
              <p:nvPr/>
            </p:nvGrpSpPr>
            <p:grpSpPr>
              <a:xfrm>
                <a:off x="4050753" y="2506947"/>
                <a:ext cx="301169" cy="457211"/>
                <a:chOff x="7843130" y="5753019"/>
                <a:chExt cx="260077" cy="394828"/>
              </a:xfrm>
              <a:solidFill>
                <a:srgbClr val="13224F"/>
              </a:solidFill>
            </p:grpSpPr>
            <p:sp>
              <p:nvSpPr>
                <p:cNvPr id="143" name="Freeform 79"/>
                <p:cNvSpPr>
                  <a:spLocks noEditPoints="1"/>
                </p:cNvSpPr>
                <p:nvPr/>
              </p:nvSpPr>
              <p:spPr bwMode="auto">
                <a:xfrm>
                  <a:off x="7885829" y="5753019"/>
                  <a:ext cx="183413" cy="136395"/>
                </a:xfrm>
                <a:custGeom>
                  <a:avLst/>
                  <a:gdLst>
                    <a:gd name="T0" fmla="*/ 1510 w 1895"/>
                    <a:gd name="T1" fmla="*/ 1069 h 1144"/>
                    <a:gd name="T2" fmla="*/ 462 w 1895"/>
                    <a:gd name="T3" fmla="*/ 856 h 1144"/>
                    <a:gd name="T4" fmla="*/ 879 w 1895"/>
                    <a:gd name="T5" fmla="*/ 856 h 1144"/>
                    <a:gd name="T6" fmla="*/ 671 w 1895"/>
                    <a:gd name="T7" fmla="*/ 463 h 1144"/>
                    <a:gd name="T8" fmla="*/ 620 w 1895"/>
                    <a:gd name="T9" fmla="*/ 590 h 1144"/>
                    <a:gd name="T10" fmla="*/ 531 w 1895"/>
                    <a:gd name="T11" fmla="*/ 694 h 1144"/>
                    <a:gd name="T12" fmla="*/ 416 w 1895"/>
                    <a:gd name="T13" fmla="*/ 774 h 1144"/>
                    <a:gd name="T14" fmla="*/ 288 w 1895"/>
                    <a:gd name="T15" fmla="*/ 823 h 1144"/>
                    <a:gd name="T16" fmla="*/ 195 w 1895"/>
                    <a:gd name="T17" fmla="*/ 882 h 1144"/>
                    <a:gd name="T18" fmla="*/ 939 w 1895"/>
                    <a:gd name="T19" fmla="*/ 796 h 1144"/>
                    <a:gd name="T20" fmla="*/ 1033 w 1895"/>
                    <a:gd name="T21" fmla="*/ 796 h 1144"/>
                    <a:gd name="T22" fmla="*/ 1738 w 1895"/>
                    <a:gd name="T23" fmla="*/ 889 h 1144"/>
                    <a:gd name="T24" fmla="*/ 1721 w 1895"/>
                    <a:gd name="T25" fmla="*/ 781 h 1144"/>
                    <a:gd name="T26" fmla="*/ 1688 w 1895"/>
                    <a:gd name="T27" fmla="*/ 707 h 1144"/>
                    <a:gd name="T28" fmla="*/ 1599 w 1895"/>
                    <a:gd name="T29" fmla="*/ 677 h 1144"/>
                    <a:gd name="T30" fmla="*/ 1409 w 1895"/>
                    <a:gd name="T31" fmla="*/ 660 h 1144"/>
                    <a:gd name="T32" fmla="*/ 1215 w 1895"/>
                    <a:gd name="T33" fmla="*/ 635 h 1144"/>
                    <a:gd name="T34" fmla="*/ 1025 w 1895"/>
                    <a:gd name="T35" fmla="*/ 592 h 1144"/>
                    <a:gd name="T36" fmla="*/ 843 w 1895"/>
                    <a:gd name="T37" fmla="*/ 522 h 1144"/>
                    <a:gd name="T38" fmla="*/ 679 w 1895"/>
                    <a:gd name="T39" fmla="*/ 415 h 1144"/>
                    <a:gd name="T40" fmla="*/ 1099 w 1895"/>
                    <a:gd name="T41" fmla="*/ 9 h 1144"/>
                    <a:gd name="T42" fmla="*/ 1286 w 1895"/>
                    <a:gd name="T43" fmla="*/ 52 h 1144"/>
                    <a:gd name="T44" fmla="*/ 1441 w 1895"/>
                    <a:gd name="T45" fmla="*/ 125 h 1144"/>
                    <a:gd name="T46" fmla="*/ 1569 w 1895"/>
                    <a:gd name="T47" fmla="*/ 225 h 1144"/>
                    <a:gd name="T48" fmla="*/ 1670 w 1895"/>
                    <a:gd name="T49" fmla="*/ 345 h 1144"/>
                    <a:gd name="T50" fmla="*/ 1750 w 1895"/>
                    <a:gd name="T51" fmla="*/ 482 h 1144"/>
                    <a:gd name="T52" fmla="*/ 1809 w 1895"/>
                    <a:gd name="T53" fmla="*/ 627 h 1144"/>
                    <a:gd name="T54" fmla="*/ 1851 w 1895"/>
                    <a:gd name="T55" fmla="*/ 779 h 1144"/>
                    <a:gd name="T56" fmla="*/ 1879 w 1895"/>
                    <a:gd name="T57" fmla="*/ 931 h 1144"/>
                    <a:gd name="T58" fmla="*/ 1895 w 1895"/>
                    <a:gd name="T59" fmla="*/ 1077 h 1144"/>
                    <a:gd name="T60" fmla="*/ 1737 w 1895"/>
                    <a:gd name="T61" fmla="*/ 1021 h 1144"/>
                    <a:gd name="T62" fmla="*/ 1570 w 1895"/>
                    <a:gd name="T63" fmla="*/ 1127 h 1144"/>
                    <a:gd name="T64" fmla="*/ 939 w 1895"/>
                    <a:gd name="T65" fmla="*/ 1039 h 1144"/>
                    <a:gd name="T66" fmla="*/ 402 w 1895"/>
                    <a:gd name="T67" fmla="*/ 1004 h 1144"/>
                    <a:gd name="T68" fmla="*/ 215 w 1895"/>
                    <a:gd name="T69" fmla="*/ 1089 h 1144"/>
                    <a:gd name="T70" fmla="*/ 0 w 1895"/>
                    <a:gd name="T71" fmla="*/ 949 h 1144"/>
                    <a:gd name="T72" fmla="*/ 0 w 1895"/>
                    <a:gd name="T73" fmla="*/ 926 h 1144"/>
                    <a:gd name="T74" fmla="*/ 4 w 1895"/>
                    <a:gd name="T75" fmla="*/ 864 h 1144"/>
                    <a:gd name="T76" fmla="*/ 18 w 1895"/>
                    <a:gd name="T77" fmla="*/ 771 h 1144"/>
                    <a:gd name="T78" fmla="*/ 46 w 1895"/>
                    <a:gd name="T79" fmla="*/ 657 h 1144"/>
                    <a:gd name="T80" fmla="*/ 95 w 1895"/>
                    <a:gd name="T81" fmla="*/ 530 h 1144"/>
                    <a:gd name="T82" fmla="*/ 168 w 1895"/>
                    <a:gd name="T83" fmla="*/ 402 h 1144"/>
                    <a:gd name="T84" fmla="*/ 272 w 1895"/>
                    <a:gd name="T85" fmla="*/ 281 h 1144"/>
                    <a:gd name="T86" fmla="*/ 412 w 1895"/>
                    <a:gd name="T87" fmla="*/ 176 h 1144"/>
                    <a:gd name="T88" fmla="*/ 505 w 1895"/>
                    <a:gd name="T89" fmla="*/ 137 h 1144"/>
                    <a:gd name="T90" fmla="*/ 565 w 1895"/>
                    <a:gd name="T91" fmla="*/ 129 h 1144"/>
                    <a:gd name="T92" fmla="*/ 606 w 1895"/>
                    <a:gd name="T93" fmla="*/ 109 h 1144"/>
                    <a:gd name="T94" fmla="*/ 636 w 1895"/>
                    <a:gd name="T95" fmla="*/ 72 h 1144"/>
                    <a:gd name="T96" fmla="*/ 681 w 1895"/>
                    <a:gd name="T97" fmla="*/ 36 h 1144"/>
                    <a:gd name="T98" fmla="*/ 763 w 1895"/>
                    <a:gd name="T99" fmla="*/ 14 h 1144"/>
                    <a:gd name="T100" fmla="*/ 877 w 1895"/>
                    <a:gd name="T101" fmla="*/ 2 h 1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895" h="1144">
                      <a:moveTo>
                        <a:pt x="1093" y="856"/>
                      </a:moveTo>
                      <a:lnTo>
                        <a:pt x="1093" y="1069"/>
                      </a:lnTo>
                      <a:lnTo>
                        <a:pt x="1510" y="1069"/>
                      </a:lnTo>
                      <a:lnTo>
                        <a:pt x="1510" y="856"/>
                      </a:lnTo>
                      <a:lnTo>
                        <a:pt x="1093" y="856"/>
                      </a:lnTo>
                      <a:close/>
                      <a:moveTo>
                        <a:pt x="462" y="856"/>
                      </a:moveTo>
                      <a:lnTo>
                        <a:pt x="462" y="1069"/>
                      </a:lnTo>
                      <a:lnTo>
                        <a:pt x="879" y="1069"/>
                      </a:lnTo>
                      <a:lnTo>
                        <a:pt x="879" y="856"/>
                      </a:lnTo>
                      <a:lnTo>
                        <a:pt x="462" y="856"/>
                      </a:lnTo>
                      <a:close/>
                      <a:moveTo>
                        <a:pt x="679" y="415"/>
                      </a:moveTo>
                      <a:lnTo>
                        <a:pt x="671" y="463"/>
                      </a:lnTo>
                      <a:lnTo>
                        <a:pt x="660" y="507"/>
                      </a:lnTo>
                      <a:lnTo>
                        <a:pt x="642" y="550"/>
                      </a:lnTo>
                      <a:lnTo>
                        <a:pt x="620" y="590"/>
                      </a:lnTo>
                      <a:lnTo>
                        <a:pt x="594" y="627"/>
                      </a:lnTo>
                      <a:lnTo>
                        <a:pt x="564" y="662"/>
                      </a:lnTo>
                      <a:lnTo>
                        <a:pt x="531" y="694"/>
                      </a:lnTo>
                      <a:lnTo>
                        <a:pt x="495" y="724"/>
                      </a:lnTo>
                      <a:lnTo>
                        <a:pt x="456" y="751"/>
                      </a:lnTo>
                      <a:lnTo>
                        <a:pt x="416" y="774"/>
                      </a:lnTo>
                      <a:lnTo>
                        <a:pt x="375" y="794"/>
                      </a:lnTo>
                      <a:lnTo>
                        <a:pt x="332" y="811"/>
                      </a:lnTo>
                      <a:lnTo>
                        <a:pt x="288" y="823"/>
                      </a:lnTo>
                      <a:lnTo>
                        <a:pt x="244" y="832"/>
                      </a:lnTo>
                      <a:lnTo>
                        <a:pt x="201" y="837"/>
                      </a:lnTo>
                      <a:lnTo>
                        <a:pt x="195" y="882"/>
                      </a:lnTo>
                      <a:lnTo>
                        <a:pt x="402" y="912"/>
                      </a:lnTo>
                      <a:lnTo>
                        <a:pt x="402" y="796"/>
                      </a:lnTo>
                      <a:lnTo>
                        <a:pt x="939" y="796"/>
                      </a:lnTo>
                      <a:lnTo>
                        <a:pt x="939" y="920"/>
                      </a:lnTo>
                      <a:lnTo>
                        <a:pt x="1033" y="920"/>
                      </a:lnTo>
                      <a:lnTo>
                        <a:pt x="1033" y="796"/>
                      </a:lnTo>
                      <a:lnTo>
                        <a:pt x="1570" y="796"/>
                      </a:lnTo>
                      <a:lnTo>
                        <a:pt x="1570" y="916"/>
                      </a:lnTo>
                      <a:lnTo>
                        <a:pt x="1738" y="889"/>
                      </a:lnTo>
                      <a:lnTo>
                        <a:pt x="1734" y="851"/>
                      </a:lnTo>
                      <a:lnTo>
                        <a:pt x="1728" y="814"/>
                      </a:lnTo>
                      <a:lnTo>
                        <a:pt x="1721" y="781"/>
                      </a:lnTo>
                      <a:lnTo>
                        <a:pt x="1711" y="752"/>
                      </a:lnTo>
                      <a:lnTo>
                        <a:pt x="1701" y="728"/>
                      </a:lnTo>
                      <a:lnTo>
                        <a:pt x="1688" y="707"/>
                      </a:lnTo>
                      <a:lnTo>
                        <a:pt x="1676" y="692"/>
                      </a:lnTo>
                      <a:lnTo>
                        <a:pt x="1661" y="682"/>
                      </a:lnTo>
                      <a:lnTo>
                        <a:pt x="1599" y="677"/>
                      </a:lnTo>
                      <a:lnTo>
                        <a:pt x="1537" y="671"/>
                      </a:lnTo>
                      <a:lnTo>
                        <a:pt x="1473" y="666"/>
                      </a:lnTo>
                      <a:lnTo>
                        <a:pt x="1409" y="660"/>
                      </a:lnTo>
                      <a:lnTo>
                        <a:pt x="1345" y="653"/>
                      </a:lnTo>
                      <a:lnTo>
                        <a:pt x="1280" y="645"/>
                      </a:lnTo>
                      <a:lnTo>
                        <a:pt x="1215" y="635"/>
                      </a:lnTo>
                      <a:lnTo>
                        <a:pt x="1151" y="623"/>
                      </a:lnTo>
                      <a:lnTo>
                        <a:pt x="1087" y="608"/>
                      </a:lnTo>
                      <a:lnTo>
                        <a:pt x="1025" y="592"/>
                      </a:lnTo>
                      <a:lnTo>
                        <a:pt x="963" y="572"/>
                      </a:lnTo>
                      <a:lnTo>
                        <a:pt x="902" y="549"/>
                      </a:lnTo>
                      <a:lnTo>
                        <a:pt x="843" y="522"/>
                      </a:lnTo>
                      <a:lnTo>
                        <a:pt x="785" y="491"/>
                      </a:lnTo>
                      <a:lnTo>
                        <a:pt x="731" y="456"/>
                      </a:lnTo>
                      <a:lnTo>
                        <a:pt x="679" y="415"/>
                      </a:lnTo>
                      <a:close/>
                      <a:moveTo>
                        <a:pt x="956" y="0"/>
                      </a:moveTo>
                      <a:lnTo>
                        <a:pt x="1030" y="2"/>
                      </a:lnTo>
                      <a:lnTo>
                        <a:pt x="1099" y="9"/>
                      </a:lnTo>
                      <a:lnTo>
                        <a:pt x="1165" y="19"/>
                      </a:lnTo>
                      <a:lnTo>
                        <a:pt x="1227" y="33"/>
                      </a:lnTo>
                      <a:lnTo>
                        <a:pt x="1286" y="52"/>
                      </a:lnTo>
                      <a:lnTo>
                        <a:pt x="1340" y="73"/>
                      </a:lnTo>
                      <a:lnTo>
                        <a:pt x="1392" y="97"/>
                      </a:lnTo>
                      <a:lnTo>
                        <a:pt x="1441" y="125"/>
                      </a:lnTo>
                      <a:lnTo>
                        <a:pt x="1486" y="155"/>
                      </a:lnTo>
                      <a:lnTo>
                        <a:pt x="1529" y="189"/>
                      </a:lnTo>
                      <a:lnTo>
                        <a:pt x="1569" y="225"/>
                      </a:lnTo>
                      <a:lnTo>
                        <a:pt x="1605" y="262"/>
                      </a:lnTo>
                      <a:lnTo>
                        <a:pt x="1639" y="303"/>
                      </a:lnTo>
                      <a:lnTo>
                        <a:pt x="1670" y="345"/>
                      </a:lnTo>
                      <a:lnTo>
                        <a:pt x="1699" y="389"/>
                      </a:lnTo>
                      <a:lnTo>
                        <a:pt x="1726" y="434"/>
                      </a:lnTo>
                      <a:lnTo>
                        <a:pt x="1750" y="482"/>
                      </a:lnTo>
                      <a:lnTo>
                        <a:pt x="1771" y="529"/>
                      </a:lnTo>
                      <a:lnTo>
                        <a:pt x="1791" y="578"/>
                      </a:lnTo>
                      <a:lnTo>
                        <a:pt x="1809" y="627"/>
                      </a:lnTo>
                      <a:lnTo>
                        <a:pt x="1824" y="678"/>
                      </a:lnTo>
                      <a:lnTo>
                        <a:pt x="1839" y="729"/>
                      </a:lnTo>
                      <a:lnTo>
                        <a:pt x="1851" y="779"/>
                      </a:lnTo>
                      <a:lnTo>
                        <a:pt x="1862" y="830"/>
                      </a:lnTo>
                      <a:lnTo>
                        <a:pt x="1872" y="881"/>
                      </a:lnTo>
                      <a:lnTo>
                        <a:pt x="1879" y="931"/>
                      </a:lnTo>
                      <a:lnTo>
                        <a:pt x="1885" y="981"/>
                      </a:lnTo>
                      <a:lnTo>
                        <a:pt x="1890" y="1030"/>
                      </a:lnTo>
                      <a:lnTo>
                        <a:pt x="1895" y="1077"/>
                      </a:lnTo>
                      <a:lnTo>
                        <a:pt x="1725" y="1110"/>
                      </a:lnTo>
                      <a:lnTo>
                        <a:pt x="1732" y="1066"/>
                      </a:lnTo>
                      <a:lnTo>
                        <a:pt x="1737" y="1021"/>
                      </a:lnTo>
                      <a:lnTo>
                        <a:pt x="1741" y="980"/>
                      </a:lnTo>
                      <a:lnTo>
                        <a:pt x="1570" y="1006"/>
                      </a:lnTo>
                      <a:lnTo>
                        <a:pt x="1570" y="1127"/>
                      </a:lnTo>
                      <a:lnTo>
                        <a:pt x="1033" y="1127"/>
                      </a:lnTo>
                      <a:lnTo>
                        <a:pt x="1033" y="1039"/>
                      </a:lnTo>
                      <a:lnTo>
                        <a:pt x="939" y="1039"/>
                      </a:lnTo>
                      <a:lnTo>
                        <a:pt x="939" y="1127"/>
                      </a:lnTo>
                      <a:lnTo>
                        <a:pt x="402" y="1127"/>
                      </a:lnTo>
                      <a:lnTo>
                        <a:pt x="402" y="1004"/>
                      </a:lnTo>
                      <a:lnTo>
                        <a:pt x="197" y="973"/>
                      </a:lnTo>
                      <a:lnTo>
                        <a:pt x="205" y="1032"/>
                      </a:lnTo>
                      <a:lnTo>
                        <a:pt x="215" y="1089"/>
                      </a:lnTo>
                      <a:lnTo>
                        <a:pt x="230" y="1144"/>
                      </a:lnTo>
                      <a:lnTo>
                        <a:pt x="10" y="1106"/>
                      </a:lnTo>
                      <a:lnTo>
                        <a:pt x="0" y="949"/>
                      </a:lnTo>
                      <a:lnTo>
                        <a:pt x="0" y="947"/>
                      </a:lnTo>
                      <a:lnTo>
                        <a:pt x="0" y="939"/>
                      </a:lnTo>
                      <a:lnTo>
                        <a:pt x="0" y="926"/>
                      </a:lnTo>
                      <a:lnTo>
                        <a:pt x="1" y="909"/>
                      </a:lnTo>
                      <a:lnTo>
                        <a:pt x="2" y="888"/>
                      </a:lnTo>
                      <a:lnTo>
                        <a:pt x="4" y="864"/>
                      </a:lnTo>
                      <a:lnTo>
                        <a:pt x="8" y="836"/>
                      </a:lnTo>
                      <a:lnTo>
                        <a:pt x="12" y="804"/>
                      </a:lnTo>
                      <a:lnTo>
                        <a:pt x="18" y="771"/>
                      </a:lnTo>
                      <a:lnTo>
                        <a:pt x="25" y="734"/>
                      </a:lnTo>
                      <a:lnTo>
                        <a:pt x="35" y="696"/>
                      </a:lnTo>
                      <a:lnTo>
                        <a:pt x="46" y="657"/>
                      </a:lnTo>
                      <a:lnTo>
                        <a:pt x="60" y="615"/>
                      </a:lnTo>
                      <a:lnTo>
                        <a:pt x="76" y="573"/>
                      </a:lnTo>
                      <a:lnTo>
                        <a:pt x="95" y="530"/>
                      </a:lnTo>
                      <a:lnTo>
                        <a:pt x="116" y="488"/>
                      </a:lnTo>
                      <a:lnTo>
                        <a:pt x="140" y="445"/>
                      </a:lnTo>
                      <a:lnTo>
                        <a:pt x="168" y="402"/>
                      </a:lnTo>
                      <a:lnTo>
                        <a:pt x="198" y="360"/>
                      </a:lnTo>
                      <a:lnTo>
                        <a:pt x="233" y="320"/>
                      </a:lnTo>
                      <a:lnTo>
                        <a:pt x="272" y="281"/>
                      </a:lnTo>
                      <a:lnTo>
                        <a:pt x="315" y="244"/>
                      </a:lnTo>
                      <a:lnTo>
                        <a:pt x="361" y="209"/>
                      </a:lnTo>
                      <a:lnTo>
                        <a:pt x="412" y="176"/>
                      </a:lnTo>
                      <a:lnTo>
                        <a:pt x="468" y="147"/>
                      </a:lnTo>
                      <a:lnTo>
                        <a:pt x="485" y="141"/>
                      </a:lnTo>
                      <a:lnTo>
                        <a:pt x="505" y="137"/>
                      </a:lnTo>
                      <a:lnTo>
                        <a:pt x="524" y="134"/>
                      </a:lnTo>
                      <a:lnTo>
                        <a:pt x="545" y="132"/>
                      </a:lnTo>
                      <a:lnTo>
                        <a:pt x="565" y="129"/>
                      </a:lnTo>
                      <a:lnTo>
                        <a:pt x="584" y="125"/>
                      </a:lnTo>
                      <a:lnTo>
                        <a:pt x="596" y="119"/>
                      </a:lnTo>
                      <a:lnTo>
                        <a:pt x="606" y="109"/>
                      </a:lnTo>
                      <a:lnTo>
                        <a:pt x="616" y="98"/>
                      </a:lnTo>
                      <a:lnTo>
                        <a:pt x="625" y="85"/>
                      </a:lnTo>
                      <a:lnTo>
                        <a:pt x="636" y="72"/>
                      </a:lnTo>
                      <a:lnTo>
                        <a:pt x="648" y="58"/>
                      </a:lnTo>
                      <a:lnTo>
                        <a:pt x="663" y="46"/>
                      </a:lnTo>
                      <a:lnTo>
                        <a:pt x="681" y="36"/>
                      </a:lnTo>
                      <a:lnTo>
                        <a:pt x="703" y="28"/>
                      </a:lnTo>
                      <a:lnTo>
                        <a:pt x="731" y="20"/>
                      </a:lnTo>
                      <a:lnTo>
                        <a:pt x="763" y="14"/>
                      </a:lnTo>
                      <a:lnTo>
                        <a:pt x="799" y="9"/>
                      </a:lnTo>
                      <a:lnTo>
                        <a:pt x="837" y="6"/>
                      </a:lnTo>
                      <a:lnTo>
                        <a:pt x="877" y="2"/>
                      </a:lnTo>
                      <a:lnTo>
                        <a:pt x="917" y="0"/>
                      </a:lnTo>
                      <a:lnTo>
                        <a:pt x="95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514337"/>
                  <a:endParaRPr lang="en-US" sz="1100" kern="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144" name="Freeform 80"/>
                <p:cNvSpPr>
                  <a:spLocks noEditPoints="1"/>
                </p:cNvSpPr>
                <p:nvPr/>
              </p:nvSpPr>
              <p:spPr bwMode="auto">
                <a:xfrm>
                  <a:off x="7843130" y="5887022"/>
                  <a:ext cx="260077" cy="260825"/>
                </a:xfrm>
                <a:custGeom>
                  <a:avLst/>
                  <a:gdLst>
                    <a:gd name="T0" fmla="*/ 1412 w 2685"/>
                    <a:gd name="T1" fmla="*/ 298 h 2179"/>
                    <a:gd name="T2" fmla="*/ 2463 w 2685"/>
                    <a:gd name="T3" fmla="*/ 1891 h 2179"/>
                    <a:gd name="T4" fmla="*/ 2454 w 2685"/>
                    <a:gd name="T5" fmla="*/ 1376 h 2179"/>
                    <a:gd name="T6" fmla="*/ 2410 w 2685"/>
                    <a:gd name="T7" fmla="*/ 1373 h 2179"/>
                    <a:gd name="T8" fmla="*/ 2344 w 2685"/>
                    <a:gd name="T9" fmla="*/ 1348 h 2179"/>
                    <a:gd name="T10" fmla="*/ 2287 w 2685"/>
                    <a:gd name="T11" fmla="*/ 1299 h 2179"/>
                    <a:gd name="T12" fmla="*/ 2244 w 2685"/>
                    <a:gd name="T13" fmla="*/ 1233 h 2179"/>
                    <a:gd name="T14" fmla="*/ 2215 w 2685"/>
                    <a:gd name="T15" fmla="*/ 1153 h 2179"/>
                    <a:gd name="T16" fmla="*/ 2206 w 2685"/>
                    <a:gd name="T17" fmla="*/ 1062 h 2179"/>
                    <a:gd name="T18" fmla="*/ 2215 w 2685"/>
                    <a:gd name="T19" fmla="*/ 972 h 2179"/>
                    <a:gd name="T20" fmla="*/ 2244 w 2685"/>
                    <a:gd name="T21" fmla="*/ 892 h 2179"/>
                    <a:gd name="T22" fmla="*/ 2287 w 2685"/>
                    <a:gd name="T23" fmla="*/ 825 h 2179"/>
                    <a:gd name="T24" fmla="*/ 2344 w 2685"/>
                    <a:gd name="T25" fmla="*/ 778 h 2179"/>
                    <a:gd name="T26" fmla="*/ 2410 w 2685"/>
                    <a:gd name="T27" fmla="*/ 752 h 2179"/>
                    <a:gd name="T28" fmla="*/ 2454 w 2685"/>
                    <a:gd name="T29" fmla="*/ 749 h 2179"/>
                    <a:gd name="T30" fmla="*/ 2463 w 2685"/>
                    <a:gd name="T31" fmla="*/ 130 h 2179"/>
                    <a:gd name="T32" fmla="*/ 252 w 2685"/>
                    <a:gd name="T33" fmla="*/ 750 h 2179"/>
                    <a:gd name="T34" fmla="*/ 318 w 2685"/>
                    <a:gd name="T35" fmla="*/ 767 h 2179"/>
                    <a:gd name="T36" fmla="*/ 375 w 2685"/>
                    <a:gd name="T37" fmla="*/ 806 h 2179"/>
                    <a:gd name="T38" fmla="*/ 424 w 2685"/>
                    <a:gd name="T39" fmla="*/ 862 h 2179"/>
                    <a:gd name="T40" fmla="*/ 458 w 2685"/>
                    <a:gd name="T41" fmla="*/ 933 h 2179"/>
                    <a:gd name="T42" fmla="*/ 476 w 2685"/>
                    <a:gd name="T43" fmla="*/ 1017 h 2179"/>
                    <a:gd name="T44" fmla="*/ 476 w 2685"/>
                    <a:gd name="T45" fmla="*/ 1108 h 2179"/>
                    <a:gd name="T46" fmla="*/ 458 w 2685"/>
                    <a:gd name="T47" fmla="*/ 1191 h 2179"/>
                    <a:gd name="T48" fmla="*/ 424 w 2685"/>
                    <a:gd name="T49" fmla="*/ 1263 h 2179"/>
                    <a:gd name="T50" fmla="*/ 375 w 2685"/>
                    <a:gd name="T51" fmla="*/ 1320 h 2179"/>
                    <a:gd name="T52" fmla="*/ 318 w 2685"/>
                    <a:gd name="T53" fmla="*/ 1358 h 2179"/>
                    <a:gd name="T54" fmla="*/ 252 w 2685"/>
                    <a:gd name="T55" fmla="*/ 1375 h 2179"/>
                    <a:gd name="T56" fmla="*/ 1302 w 2685"/>
                    <a:gd name="T57" fmla="*/ 2059 h 2179"/>
                    <a:gd name="T58" fmla="*/ 252 w 2685"/>
                    <a:gd name="T59" fmla="*/ 130 h 2179"/>
                    <a:gd name="T60" fmla="*/ 1357 w 2685"/>
                    <a:gd name="T61" fmla="*/ 194 h 2179"/>
                    <a:gd name="T62" fmla="*/ 2574 w 2685"/>
                    <a:gd name="T63" fmla="*/ 797 h 2179"/>
                    <a:gd name="T64" fmla="*/ 2624 w 2685"/>
                    <a:gd name="T65" fmla="*/ 855 h 2179"/>
                    <a:gd name="T66" fmla="*/ 2662 w 2685"/>
                    <a:gd name="T67" fmla="*/ 929 h 2179"/>
                    <a:gd name="T68" fmla="*/ 2683 w 2685"/>
                    <a:gd name="T69" fmla="*/ 1015 h 2179"/>
                    <a:gd name="T70" fmla="*/ 2683 w 2685"/>
                    <a:gd name="T71" fmla="*/ 1110 h 2179"/>
                    <a:gd name="T72" fmla="*/ 2662 w 2685"/>
                    <a:gd name="T73" fmla="*/ 1196 h 2179"/>
                    <a:gd name="T74" fmla="*/ 2624 w 2685"/>
                    <a:gd name="T75" fmla="*/ 1270 h 2179"/>
                    <a:gd name="T76" fmla="*/ 2574 w 2685"/>
                    <a:gd name="T77" fmla="*/ 1328 h 2179"/>
                    <a:gd name="T78" fmla="*/ 1357 w 2685"/>
                    <a:gd name="T79" fmla="*/ 2179 h 2179"/>
                    <a:gd name="T80" fmla="*/ 140 w 2685"/>
                    <a:gd name="T81" fmla="*/ 1349 h 2179"/>
                    <a:gd name="T82" fmla="*/ 84 w 2685"/>
                    <a:gd name="T83" fmla="*/ 1300 h 2179"/>
                    <a:gd name="T84" fmla="*/ 39 w 2685"/>
                    <a:gd name="T85" fmla="*/ 1234 h 2179"/>
                    <a:gd name="T86" fmla="*/ 10 w 2685"/>
                    <a:gd name="T87" fmla="*/ 1154 h 2179"/>
                    <a:gd name="T88" fmla="*/ 0 w 2685"/>
                    <a:gd name="T89" fmla="*/ 1062 h 2179"/>
                    <a:gd name="T90" fmla="*/ 10 w 2685"/>
                    <a:gd name="T91" fmla="*/ 971 h 2179"/>
                    <a:gd name="T92" fmla="*/ 39 w 2685"/>
                    <a:gd name="T93" fmla="*/ 890 h 2179"/>
                    <a:gd name="T94" fmla="*/ 84 w 2685"/>
                    <a:gd name="T95" fmla="*/ 824 h 2179"/>
                    <a:gd name="T96" fmla="*/ 140 w 2685"/>
                    <a:gd name="T97" fmla="*/ 776 h 2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685" h="2179">
                      <a:moveTo>
                        <a:pt x="2463" y="130"/>
                      </a:moveTo>
                      <a:lnTo>
                        <a:pt x="1412" y="298"/>
                      </a:lnTo>
                      <a:lnTo>
                        <a:pt x="1412" y="2059"/>
                      </a:lnTo>
                      <a:lnTo>
                        <a:pt x="2463" y="1891"/>
                      </a:lnTo>
                      <a:lnTo>
                        <a:pt x="2463" y="1374"/>
                      </a:lnTo>
                      <a:lnTo>
                        <a:pt x="2454" y="1376"/>
                      </a:lnTo>
                      <a:lnTo>
                        <a:pt x="2445" y="1376"/>
                      </a:lnTo>
                      <a:lnTo>
                        <a:pt x="2410" y="1373"/>
                      </a:lnTo>
                      <a:lnTo>
                        <a:pt x="2376" y="1363"/>
                      </a:lnTo>
                      <a:lnTo>
                        <a:pt x="2344" y="1348"/>
                      </a:lnTo>
                      <a:lnTo>
                        <a:pt x="2315" y="1326"/>
                      </a:lnTo>
                      <a:lnTo>
                        <a:pt x="2287" y="1299"/>
                      </a:lnTo>
                      <a:lnTo>
                        <a:pt x="2264" y="1268"/>
                      </a:lnTo>
                      <a:lnTo>
                        <a:pt x="2244" y="1233"/>
                      </a:lnTo>
                      <a:lnTo>
                        <a:pt x="2228" y="1195"/>
                      </a:lnTo>
                      <a:lnTo>
                        <a:pt x="2215" y="1153"/>
                      </a:lnTo>
                      <a:lnTo>
                        <a:pt x="2208" y="1109"/>
                      </a:lnTo>
                      <a:lnTo>
                        <a:pt x="2206" y="1062"/>
                      </a:lnTo>
                      <a:lnTo>
                        <a:pt x="2208" y="1016"/>
                      </a:lnTo>
                      <a:lnTo>
                        <a:pt x="2215" y="972"/>
                      </a:lnTo>
                      <a:lnTo>
                        <a:pt x="2228" y="930"/>
                      </a:lnTo>
                      <a:lnTo>
                        <a:pt x="2244" y="892"/>
                      </a:lnTo>
                      <a:lnTo>
                        <a:pt x="2264" y="857"/>
                      </a:lnTo>
                      <a:lnTo>
                        <a:pt x="2287" y="825"/>
                      </a:lnTo>
                      <a:lnTo>
                        <a:pt x="2315" y="799"/>
                      </a:lnTo>
                      <a:lnTo>
                        <a:pt x="2344" y="778"/>
                      </a:lnTo>
                      <a:lnTo>
                        <a:pt x="2376" y="762"/>
                      </a:lnTo>
                      <a:lnTo>
                        <a:pt x="2410" y="752"/>
                      </a:lnTo>
                      <a:lnTo>
                        <a:pt x="2445" y="749"/>
                      </a:lnTo>
                      <a:lnTo>
                        <a:pt x="2454" y="749"/>
                      </a:lnTo>
                      <a:lnTo>
                        <a:pt x="2463" y="751"/>
                      </a:lnTo>
                      <a:lnTo>
                        <a:pt x="2463" y="130"/>
                      </a:lnTo>
                      <a:close/>
                      <a:moveTo>
                        <a:pt x="252" y="130"/>
                      </a:moveTo>
                      <a:lnTo>
                        <a:pt x="252" y="750"/>
                      </a:lnTo>
                      <a:lnTo>
                        <a:pt x="285" y="755"/>
                      </a:lnTo>
                      <a:lnTo>
                        <a:pt x="318" y="767"/>
                      </a:lnTo>
                      <a:lnTo>
                        <a:pt x="348" y="784"/>
                      </a:lnTo>
                      <a:lnTo>
                        <a:pt x="375" y="806"/>
                      </a:lnTo>
                      <a:lnTo>
                        <a:pt x="400" y="832"/>
                      </a:lnTo>
                      <a:lnTo>
                        <a:pt x="424" y="862"/>
                      </a:lnTo>
                      <a:lnTo>
                        <a:pt x="442" y="897"/>
                      </a:lnTo>
                      <a:lnTo>
                        <a:pt x="458" y="933"/>
                      </a:lnTo>
                      <a:lnTo>
                        <a:pt x="469" y="974"/>
                      </a:lnTo>
                      <a:lnTo>
                        <a:pt x="476" y="1017"/>
                      </a:lnTo>
                      <a:lnTo>
                        <a:pt x="479" y="1062"/>
                      </a:lnTo>
                      <a:lnTo>
                        <a:pt x="476" y="1108"/>
                      </a:lnTo>
                      <a:lnTo>
                        <a:pt x="469" y="1151"/>
                      </a:lnTo>
                      <a:lnTo>
                        <a:pt x="458" y="1191"/>
                      </a:lnTo>
                      <a:lnTo>
                        <a:pt x="442" y="1229"/>
                      </a:lnTo>
                      <a:lnTo>
                        <a:pt x="424" y="1263"/>
                      </a:lnTo>
                      <a:lnTo>
                        <a:pt x="400" y="1293"/>
                      </a:lnTo>
                      <a:lnTo>
                        <a:pt x="375" y="1320"/>
                      </a:lnTo>
                      <a:lnTo>
                        <a:pt x="348" y="1341"/>
                      </a:lnTo>
                      <a:lnTo>
                        <a:pt x="318" y="1358"/>
                      </a:lnTo>
                      <a:lnTo>
                        <a:pt x="285" y="1370"/>
                      </a:lnTo>
                      <a:lnTo>
                        <a:pt x="252" y="1375"/>
                      </a:lnTo>
                      <a:lnTo>
                        <a:pt x="252" y="1891"/>
                      </a:lnTo>
                      <a:lnTo>
                        <a:pt x="1302" y="2059"/>
                      </a:lnTo>
                      <a:lnTo>
                        <a:pt x="1302" y="298"/>
                      </a:lnTo>
                      <a:lnTo>
                        <a:pt x="252" y="130"/>
                      </a:lnTo>
                      <a:close/>
                      <a:moveTo>
                        <a:pt x="140" y="0"/>
                      </a:moveTo>
                      <a:lnTo>
                        <a:pt x="1357" y="194"/>
                      </a:lnTo>
                      <a:lnTo>
                        <a:pt x="2574" y="0"/>
                      </a:lnTo>
                      <a:lnTo>
                        <a:pt x="2574" y="797"/>
                      </a:lnTo>
                      <a:lnTo>
                        <a:pt x="2600" y="824"/>
                      </a:lnTo>
                      <a:lnTo>
                        <a:pt x="2624" y="855"/>
                      </a:lnTo>
                      <a:lnTo>
                        <a:pt x="2645" y="890"/>
                      </a:lnTo>
                      <a:lnTo>
                        <a:pt x="2662" y="929"/>
                      </a:lnTo>
                      <a:lnTo>
                        <a:pt x="2674" y="971"/>
                      </a:lnTo>
                      <a:lnTo>
                        <a:pt x="2683" y="1015"/>
                      </a:lnTo>
                      <a:lnTo>
                        <a:pt x="2685" y="1062"/>
                      </a:lnTo>
                      <a:lnTo>
                        <a:pt x="2683" y="1110"/>
                      </a:lnTo>
                      <a:lnTo>
                        <a:pt x="2674" y="1154"/>
                      </a:lnTo>
                      <a:lnTo>
                        <a:pt x="2662" y="1196"/>
                      </a:lnTo>
                      <a:lnTo>
                        <a:pt x="2645" y="1234"/>
                      </a:lnTo>
                      <a:lnTo>
                        <a:pt x="2624" y="1270"/>
                      </a:lnTo>
                      <a:lnTo>
                        <a:pt x="2600" y="1300"/>
                      </a:lnTo>
                      <a:lnTo>
                        <a:pt x="2574" y="1328"/>
                      </a:lnTo>
                      <a:lnTo>
                        <a:pt x="2574" y="1985"/>
                      </a:lnTo>
                      <a:lnTo>
                        <a:pt x="1357" y="2179"/>
                      </a:lnTo>
                      <a:lnTo>
                        <a:pt x="140" y="1985"/>
                      </a:lnTo>
                      <a:lnTo>
                        <a:pt x="140" y="1349"/>
                      </a:lnTo>
                      <a:lnTo>
                        <a:pt x="111" y="1327"/>
                      </a:lnTo>
                      <a:lnTo>
                        <a:pt x="84" y="1300"/>
                      </a:lnTo>
                      <a:lnTo>
                        <a:pt x="60" y="1270"/>
                      </a:lnTo>
                      <a:lnTo>
                        <a:pt x="39" y="1234"/>
                      </a:lnTo>
                      <a:lnTo>
                        <a:pt x="22" y="1196"/>
                      </a:lnTo>
                      <a:lnTo>
                        <a:pt x="10" y="1154"/>
                      </a:lnTo>
                      <a:lnTo>
                        <a:pt x="2" y="1110"/>
                      </a:lnTo>
                      <a:lnTo>
                        <a:pt x="0" y="1062"/>
                      </a:lnTo>
                      <a:lnTo>
                        <a:pt x="2" y="1015"/>
                      </a:lnTo>
                      <a:lnTo>
                        <a:pt x="10" y="971"/>
                      </a:lnTo>
                      <a:lnTo>
                        <a:pt x="22" y="929"/>
                      </a:lnTo>
                      <a:lnTo>
                        <a:pt x="39" y="890"/>
                      </a:lnTo>
                      <a:lnTo>
                        <a:pt x="60" y="855"/>
                      </a:lnTo>
                      <a:lnTo>
                        <a:pt x="84" y="824"/>
                      </a:lnTo>
                      <a:lnTo>
                        <a:pt x="111" y="798"/>
                      </a:lnTo>
                      <a:lnTo>
                        <a:pt x="140" y="776"/>
                      </a:lnTo>
                      <a:lnTo>
                        <a:pt x="14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514337"/>
                  <a:endParaRPr lang="en-US" sz="1100" kern="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</p:grpSp>
          <p:pic>
            <p:nvPicPr>
              <p:cNvPr id="142" name="Picture 14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43876" y="1691231"/>
                <a:ext cx="666757" cy="388049"/>
              </a:xfrm>
              <a:prstGeom prst="rect">
                <a:avLst/>
              </a:prstGeom>
            </p:spPr>
          </p:pic>
        </p:grpSp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3123" y="2523871"/>
              <a:ext cx="2343150" cy="21426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826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ythrough/>
      </p:transition>
    </mc:Choice>
    <mc:Fallback xmlns="">
      <p:transition xmlns:p14="http://schemas.microsoft.com/office/powerpoint/2010/main"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736E-6 -4.61895E-6 L -0.22265 -4.61895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023600" y="1651000"/>
            <a:ext cx="138500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r"/>
            <a:endParaRPr lang="en-US" sz="2700" b="1" dirty="0">
              <a:solidFill>
                <a:srgbClr val="139FC9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63000" y="749301"/>
            <a:ext cx="138500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r"/>
            <a:endParaRPr lang="en-US" sz="2700" b="1" dirty="0">
              <a:solidFill>
                <a:srgbClr val="139FC9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" y="209550"/>
            <a:ext cx="4419600" cy="825503"/>
          </a:xfrm>
          <a:prstGeom prst="rect">
            <a:avLst/>
          </a:prstGeom>
          <a:solidFill>
            <a:srgbClr val="DC4E00">
              <a:alpha val="8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1000" y="438150"/>
            <a:ext cx="5335643" cy="4693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342900"/>
            <a:r>
              <a:rPr lang="en-US" sz="2600" b="1" spc="75" dirty="0" smtClean="0">
                <a:solidFill>
                  <a:schemeClr val="bg1"/>
                </a:solidFill>
                <a:latin typeface="Helvetica"/>
                <a:cs typeface="Helvetica"/>
              </a:rPr>
              <a:t>SHOW THEM SHOP.COM</a:t>
            </a:r>
            <a:endParaRPr lang="en-US" sz="2600" b="1" spc="75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200" y="1173182"/>
            <a:ext cx="4724400" cy="404726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700" dirty="0" smtClean="0">
                <a:solidFill>
                  <a:schemeClr val="tx1">
                    <a:lumMod val="10000"/>
                  </a:schemeClr>
                </a:solidFill>
                <a:latin typeface="Helvetica"/>
                <a:cs typeface="Helvetica"/>
              </a:rPr>
              <a:t>FREE TO BE A PREFERRED CUSTOMER</a:t>
            </a:r>
            <a:endParaRPr lang="en-US" sz="1500" dirty="0">
              <a:solidFill>
                <a:schemeClr val="tx1">
                  <a:lumMod val="10000"/>
                </a:schemeClr>
              </a:solidFill>
              <a:latin typeface="Helvetica Light"/>
              <a:cs typeface="Helvetica Light"/>
            </a:endParaRPr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en-US" b="1" spc="-15" dirty="0" smtClean="0">
                <a:solidFill>
                  <a:schemeClr val="tx1">
                    <a:lumMod val="10000"/>
                  </a:schemeClr>
                </a:solidFill>
                <a:latin typeface="Helvetica Light"/>
                <a:cs typeface="Helvetica Light"/>
              </a:rPr>
              <a:t>CASHBACK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en-US" b="1" spc="-15" dirty="0" smtClean="0">
                <a:solidFill>
                  <a:schemeClr val="tx1">
                    <a:lumMod val="10000"/>
                  </a:schemeClr>
                </a:solidFill>
                <a:latin typeface="Helvetica Light"/>
                <a:cs typeface="Helvetica Light"/>
              </a:rPr>
              <a:t>REFER A FRIEND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en-US" b="1" spc="-15" dirty="0" smtClean="0">
                <a:solidFill>
                  <a:schemeClr val="tx1">
                    <a:lumMod val="10000"/>
                  </a:schemeClr>
                </a:solidFill>
                <a:latin typeface="Helvetica Light"/>
                <a:cs typeface="Helvetica Light"/>
              </a:rPr>
              <a:t>EGIFTS</a:t>
            </a:r>
            <a:endParaRPr lang="en-US" b="1" spc="-15" dirty="0">
              <a:solidFill>
                <a:schemeClr val="tx1">
                  <a:lumMod val="10000"/>
                </a:schemeClr>
              </a:solidFill>
              <a:latin typeface="Helvetica Light"/>
              <a:cs typeface="Helvetica Light"/>
            </a:endParaRPr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en-US" b="1" spc="-15" dirty="0" smtClean="0">
                <a:solidFill>
                  <a:schemeClr val="tx1">
                    <a:lumMod val="10000"/>
                  </a:schemeClr>
                </a:solidFill>
                <a:latin typeface="Helvetica Light"/>
                <a:cs typeface="Helvetica Light"/>
              </a:rPr>
              <a:t>COMPARATIVE SHOPPING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en-US" b="1" spc="-15" dirty="0" smtClean="0">
                <a:solidFill>
                  <a:schemeClr val="tx1">
                    <a:lumMod val="10000"/>
                  </a:schemeClr>
                </a:solidFill>
                <a:latin typeface="Helvetica Light"/>
                <a:cs typeface="Helvetica Light"/>
              </a:rPr>
              <a:t>STORES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en-US" b="1" spc="-15" dirty="0" smtClean="0">
                <a:solidFill>
                  <a:schemeClr val="tx1">
                    <a:lumMod val="10000"/>
                  </a:schemeClr>
                </a:solidFill>
                <a:latin typeface="Helvetica Light"/>
                <a:cs typeface="Helvetica Light"/>
              </a:rPr>
              <a:t>PRICE ALERTS</a:t>
            </a:r>
            <a:endParaRPr lang="en-US" b="1" spc="-15" dirty="0">
              <a:solidFill>
                <a:schemeClr val="tx1">
                  <a:lumMod val="10000"/>
                </a:schemeClr>
              </a:solidFill>
              <a:latin typeface="Helvetica Light"/>
              <a:cs typeface="Helvetica Light"/>
            </a:endParaRPr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en-US" b="1" spc="-15" dirty="0">
                <a:solidFill>
                  <a:schemeClr val="tx1">
                    <a:lumMod val="10000"/>
                  </a:schemeClr>
                </a:solidFill>
                <a:latin typeface="Helvetica Light"/>
                <a:cs typeface="Helvetica Light"/>
              </a:rPr>
              <a:t>SHOP </a:t>
            </a:r>
            <a:r>
              <a:rPr lang="en-US" b="1" spc="-15" dirty="0" smtClean="0">
                <a:solidFill>
                  <a:schemeClr val="tx1">
                    <a:lumMod val="10000"/>
                  </a:schemeClr>
                </a:solidFill>
                <a:latin typeface="Helvetica Light"/>
                <a:cs typeface="Helvetica Light"/>
              </a:rPr>
              <a:t>DIRECT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en-US" b="1" spc="-15" dirty="0" smtClean="0">
                <a:solidFill>
                  <a:schemeClr val="tx1">
                    <a:lumMod val="10000"/>
                  </a:schemeClr>
                </a:solidFill>
                <a:latin typeface="Helvetica Light"/>
                <a:cs typeface="Helvetica Light"/>
              </a:rPr>
              <a:t>SHOP BUDDY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en-US" b="1" spc="-15" dirty="0" smtClean="0">
                <a:solidFill>
                  <a:schemeClr val="tx1">
                    <a:lumMod val="10000"/>
                  </a:schemeClr>
                </a:solidFill>
                <a:latin typeface="Helvetica Light"/>
                <a:cs typeface="Helvetica Light"/>
              </a:rPr>
              <a:t>PRODUCT BROKERAGE</a:t>
            </a:r>
            <a:endParaRPr lang="en-US" b="1" spc="-15" dirty="0">
              <a:solidFill>
                <a:schemeClr val="tx1">
                  <a:lumMod val="10000"/>
                </a:schemeClr>
              </a:solidFill>
              <a:latin typeface="Helvetica Light"/>
              <a:cs typeface="Helvetica Light"/>
            </a:endParaRPr>
          </a:p>
        </p:txBody>
      </p:sp>
      <p:pic>
        <p:nvPicPr>
          <p:cNvPr id="2" name="Picture 1" descr="slide 1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9" r="8605"/>
          <a:stretch/>
        </p:blipFill>
        <p:spPr>
          <a:xfrm>
            <a:off x="4941094" y="0"/>
            <a:ext cx="420290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9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ythrough/>
      </p:transition>
    </mc:Choice>
    <mc:Fallback xmlns="">
      <p:transition xmlns:p14="http://schemas.microsoft.com/office/powerpoint/2010/main"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7704</TotalTime>
  <Words>224</Words>
  <Application>Microsoft Macintosh PowerPoint</Application>
  <PresentationFormat>On-screen Show (16:9)</PresentationFormat>
  <Paragraphs>85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Calibri</vt:lpstr>
      <vt:lpstr>Calibri Light</vt:lpstr>
      <vt:lpstr>Century Gothic</vt:lpstr>
      <vt:lpstr>Helvetica</vt:lpstr>
      <vt:lpstr>Helvetica Light</vt:lpstr>
      <vt:lpstr>Segoe UI Light</vt:lpstr>
      <vt:lpstr>Wingdings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JUNAED</dc:creator>
  <cp:lastModifiedBy>Erick Fisher</cp:lastModifiedBy>
  <cp:revision>501</cp:revision>
  <cp:lastPrinted>2015-02-20T14:13:41Z</cp:lastPrinted>
  <dcterms:created xsi:type="dcterms:W3CDTF">2014-04-10T09:08:07Z</dcterms:created>
  <dcterms:modified xsi:type="dcterms:W3CDTF">2016-02-04T13:46:21Z</dcterms:modified>
</cp:coreProperties>
</file>